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5404E-56E4-4714-B6FF-69F9E728AF7D}" v="24" dt="2021-09-29T12:02:51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 Hamamdjian" userId="75e5eeeb-16f3-48da-b7d0-d053b7d9c6a9" providerId="ADAL" clId="{DBF5404E-56E4-4714-B6FF-69F9E728AF7D}"/>
    <pc:docChg chg="undo custSel addSld modSld">
      <pc:chgData name="Pascal Hamamdjian" userId="75e5eeeb-16f3-48da-b7d0-d053b7d9c6a9" providerId="ADAL" clId="{DBF5404E-56E4-4714-B6FF-69F9E728AF7D}" dt="2021-10-03T09:11:07.149" v="2324" actId="1076"/>
      <pc:docMkLst>
        <pc:docMk/>
      </pc:docMkLst>
      <pc:sldChg chg="addSp modSp new mod setBg">
        <pc:chgData name="Pascal Hamamdjian" userId="75e5eeeb-16f3-48da-b7d0-d053b7d9c6a9" providerId="ADAL" clId="{DBF5404E-56E4-4714-B6FF-69F9E728AF7D}" dt="2021-09-29T09:51:40.635" v="255" actId="1076"/>
        <pc:sldMkLst>
          <pc:docMk/>
          <pc:sldMk cId="503269452" sldId="257"/>
        </pc:sldMkLst>
        <pc:spChg chg="mod">
          <ac:chgData name="Pascal Hamamdjian" userId="75e5eeeb-16f3-48da-b7d0-d053b7d9c6a9" providerId="ADAL" clId="{DBF5404E-56E4-4714-B6FF-69F9E728AF7D}" dt="2021-09-29T09:51:25.503" v="249" actId="26606"/>
          <ac:spMkLst>
            <pc:docMk/>
            <pc:sldMk cId="503269452" sldId="257"/>
            <ac:spMk id="2" creationId="{A86F5862-5CE3-4776-9F30-9B5D54F8403F}"/>
          </ac:spMkLst>
        </pc:spChg>
        <pc:spChg chg="mod">
          <ac:chgData name="Pascal Hamamdjian" userId="75e5eeeb-16f3-48da-b7d0-d053b7d9c6a9" providerId="ADAL" clId="{DBF5404E-56E4-4714-B6FF-69F9E728AF7D}" dt="2021-09-29T09:51:25.503" v="249" actId="26606"/>
          <ac:spMkLst>
            <pc:docMk/>
            <pc:sldMk cId="503269452" sldId="257"/>
            <ac:spMk id="3" creationId="{2843F84E-D882-4D75-8A59-1EF7FE62B803}"/>
          </ac:spMkLst>
        </pc:spChg>
        <pc:spChg chg="add">
          <ac:chgData name="Pascal Hamamdjian" userId="75e5eeeb-16f3-48da-b7d0-d053b7d9c6a9" providerId="ADAL" clId="{DBF5404E-56E4-4714-B6FF-69F9E728AF7D}" dt="2021-09-29T09:51:25.503" v="249" actId="26606"/>
          <ac:spMkLst>
            <pc:docMk/>
            <pc:sldMk cId="503269452" sldId="257"/>
            <ac:spMk id="12" creationId="{D40791F6-715D-481A-9C4A-3645AECFD5A0}"/>
          </ac:spMkLst>
        </pc:spChg>
        <pc:spChg chg="add">
          <ac:chgData name="Pascal Hamamdjian" userId="75e5eeeb-16f3-48da-b7d0-d053b7d9c6a9" providerId="ADAL" clId="{DBF5404E-56E4-4714-B6FF-69F9E728AF7D}" dt="2021-09-29T09:51:25.503" v="249" actId="26606"/>
          <ac:spMkLst>
            <pc:docMk/>
            <pc:sldMk cId="503269452" sldId="257"/>
            <ac:spMk id="16" creationId="{811CBAFA-D7E0-40A7-BB94-2C05304B407B}"/>
          </ac:spMkLst>
        </pc:spChg>
        <pc:picChg chg="add mod ord">
          <ac:chgData name="Pascal Hamamdjian" userId="75e5eeeb-16f3-48da-b7d0-d053b7d9c6a9" providerId="ADAL" clId="{DBF5404E-56E4-4714-B6FF-69F9E728AF7D}" dt="2021-09-29T09:51:40.635" v="255" actId="1076"/>
          <ac:picMkLst>
            <pc:docMk/>
            <pc:sldMk cId="503269452" sldId="257"/>
            <ac:picMk id="5" creationId="{85F67101-779B-4E8C-953A-2E15F8CAD4B6}"/>
          </ac:picMkLst>
        </pc:picChg>
        <pc:picChg chg="add mod">
          <ac:chgData name="Pascal Hamamdjian" userId="75e5eeeb-16f3-48da-b7d0-d053b7d9c6a9" providerId="ADAL" clId="{DBF5404E-56E4-4714-B6FF-69F9E728AF7D}" dt="2021-09-29T09:51:38.847" v="254" actId="1076"/>
          <ac:picMkLst>
            <pc:docMk/>
            <pc:sldMk cId="503269452" sldId="257"/>
            <ac:picMk id="7" creationId="{766F96BD-F7B8-47C4-8DD6-F471280C1205}"/>
          </ac:picMkLst>
        </pc:picChg>
        <pc:cxnChg chg="add">
          <ac:chgData name="Pascal Hamamdjian" userId="75e5eeeb-16f3-48da-b7d0-d053b7d9c6a9" providerId="ADAL" clId="{DBF5404E-56E4-4714-B6FF-69F9E728AF7D}" dt="2021-09-29T09:51:25.503" v="249" actId="26606"/>
          <ac:cxnSpMkLst>
            <pc:docMk/>
            <pc:sldMk cId="503269452" sldId="257"/>
            <ac:cxnSpMk id="14" creationId="{740F83A4-FAC4-4867-95A5-BBFD280C7BF5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09-29T10:30:57.151" v="661" actId="122"/>
        <pc:sldMkLst>
          <pc:docMk/>
          <pc:sldMk cId="3072371365" sldId="258"/>
        </pc:sldMkLst>
        <pc:spChg chg="mod">
          <ac:chgData name="Pascal Hamamdjian" userId="75e5eeeb-16f3-48da-b7d0-d053b7d9c6a9" providerId="ADAL" clId="{DBF5404E-56E4-4714-B6FF-69F9E728AF7D}" dt="2021-09-29T10:29:27.567" v="600" actId="21"/>
          <ac:spMkLst>
            <pc:docMk/>
            <pc:sldMk cId="3072371365" sldId="258"/>
            <ac:spMk id="2" creationId="{F93932EA-7A6B-409F-8105-F561CFEE8EF4}"/>
          </ac:spMkLst>
        </pc:spChg>
        <pc:spChg chg="del mod">
          <ac:chgData name="Pascal Hamamdjian" userId="75e5eeeb-16f3-48da-b7d0-d053b7d9c6a9" providerId="ADAL" clId="{DBF5404E-56E4-4714-B6FF-69F9E728AF7D}" dt="2021-09-29T09:56:41.340" v="280" actId="931"/>
          <ac:spMkLst>
            <pc:docMk/>
            <pc:sldMk cId="3072371365" sldId="258"/>
            <ac:spMk id="3" creationId="{32DA4535-82D0-4FF2-9615-323EEDD37BFF}"/>
          </ac:spMkLst>
        </pc:spChg>
        <pc:spChg chg="add del">
          <ac:chgData name="Pascal Hamamdjian" userId="75e5eeeb-16f3-48da-b7d0-d053b7d9c6a9" providerId="ADAL" clId="{DBF5404E-56E4-4714-B6FF-69F9E728AF7D}" dt="2021-09-29T09:57:24.337" v="288" actId="26606"/>
          <ac:spMkLst>
            <pc:docMk/>
            <pc:sldMk cId="3072371365" sldId="258"/>
            <ac:spMk id="8" creationId="{C8DD82D3-D002-45B0-B16A-82B3DA4EFDDB}"/>
          </ac:spMkLst>
        </pc:spChg>
        <pc:spChg chg="add del">
          <ac:chgData name="Pascal Hamamdjian" userId="75e5eeeb-16f3-48da-b7d0-d053b7d9c6a9" providerId="ADAL" clId="{DBF5404E-56E4-4714-B6FF-69F9E728AF7D}" dt="2021-09-29T09:57:24.337" v="288" actId="26606"/>
          <ac:spMkLst>
            <pc:docMk/>
            <pc:sldMk cId="3072371365" sldId="258"/>
            <ac:spMk id="12" creationId="{14552793-7DFF-4EC7-AC69-D34A75D01880}"/>
          </ac:spMkLst>
        </pc:spChg>
        <pc:spChg chg="add del">
          <ac:chgData name="Pascal Hamamdjian" userId="75e5eeeb-16f3-48da-b7d0-d053b7d9c6a9" providerId="ADAL" clId="{DBF5404E-56E4-4714-B6FF-69F9E728AF7D}" dt="2021-09-29T10:25:50.422" v="581" actId="26606"/>
          <ac:spMkLst>
            <pc:docMk/>
            <pc:sldMk cId="3072371365" sldId="258"/>
            <ac:spMk id="17" creationId="{39E3965E-AC41-4711-9D10-E25ABB132D86}"/>
          </ac:spMkLst>
        </pc:spChg>
        <pc:spChg chg="add del">
          <ac:chgData name="Pascal Hamamdjian" userId="75e5eeeb-16f3-48da-b7d0-d053b7d9c6a9" providerId="ADAL" clId="{DBF5404E-56E4-4714-B6FF-69F9E728AF7D}" dt="2021-09-29T10:25:50.422" v="581" actId="26606"/>
          <ac:spMkLst>
            <pc:docMk/>
            <pc:sldMk cId="3072371365" sldId="258"/>
            <ac:spMk id="21" creationId="{A9286AD2-18A9-4868-A4E3-7A2097A20810}"/>
          </ac:spMkLst>
        </pc:spChg>
        <pc:spChg chg="add del">
          <ac:chgData name="Pascal Hamamdjian" userId="75e5eeeb-16f3-48da-b7d0-d053b7d9c6a9" providerId="ADAL" clId="{DBF5404E-56E4-4714-B6FF-69F9E728AF7D}" dt="2021-09-29T10:25:50.422" v="581" actId="26606"/>
          <ac:spMkLst>
            <pc:docMk/>
            <pc:sldMk cId="3072371365" sldId="258"/>
            <ac:spMk id="25" creationId="{B8552A09-235F-4027-B9C7-B09D159C7FA3}"/>
          </ac:spMkLst>
        </pc:spChg>
        <pc:spChg chg="add del">
          <ac:chgData name="Pascal Hamamdjian" userId="75e5eeeb-16f3-48da-b7d0-d053b7d9c6a9" providerId="ADAL" clId="{DBF5404E-56E4-4714-B6FF-69F9E728AF7D}" dt="2021-09-29T10:27:20.247" v="585" actId="26606"/>
          <ac:spMkLst>
            <pc:docMk/>
            <pc:sldMk cId="3072371365" sldId="258"/>
            <ac:spMk id="30" creationId="{39E3965E-AC41-4711-9D10-E25ABB132D86}"/>
          </ac:spMkLst>
        </pc:spChg>
        <pc:spChg chg="add del">
          <ac:chgData name="Pascal Hamamdjian" userId="75e5eeeb-16f3-48da-b7d0-d053b7d9c6a9" providerId="ADAL" clId="{DBF5404E-56E4-4714-B6FF-69F9E728AF7D}" dt="2021-09-29T10:27:20.247" v="585" actId="26606"/>
          <ac:spMkLst>
            <pc:docMk/>
            <pc:sldMk cId="3072371365" sldId="258"/>
            <ac:spMk id="34" creationId="{548B4202-DCD5-4F8C-B481-743A989A9DFF}"/>
          </ac:spMkLst>
        </pc:spChg>
        <pc:spChg chg="add del">
          <ac:chgData name="Pascal Hamamdjian" userId="75e5eeeb-16f3-48da-b7d0-d053b7d9c6a9" providerId="ADAL" clId="{DBF5404E-56E4-4714-B6FF-69F9E728AF7D}" dt="2021-09-29T10:27:20.247" v="585" actId="26606"/>
          <ac:spMkLst>
            <pc:docMk/>
            <pc:sldMk cId="3072371365" sldId="258"/>
            <ac:spMk id="38" creationId="{8EE702CF-91CE-4661-ACBF-3C8160D1B433}"/>
          </ac:spMkLst>
        </pc:spChg>
        <pc:spChg chg="add mod">
          <ac:chgData name="Pascal Hamamdjian" userId="75e5eeeb-16f3-48da-b7d0-d053b7d9c6a9" providerId="ADAL" clId="{DBF5404E-56E4-4714-B6FF-69F9E728AF7D}" dt="2021-09-29T10:30:57.151" v="661" actId="122"/>
          <ac:spMkLst>
            <pc:docMk/>
            <pc:sldMk cId="3072371365" sldId="258"/>
            <ac:spMk id="42" creationId="{C1D1443D-C434-47FF-8884-ABEC5BCF7BEA}"/>
          </ac:spMkLst>
        </pc:spChg>
        <pc:spChg chg="add del">
          <ac:chgData name="Pascal Hamamdjian" userId="75e5eeeb-16f3-48da-b7d0-d053b7d9c6a9" providerId="ADAL" clId="{DBF5404E-56E4-4714-B6FF-69F9E728AF7D}" dt="2021-09-29T10:27:54.395" v="588" actId="26606"/>
          <ac:spMkLst>
            <pc:docMk/>
            <pc:sldMk cId="3072371365" sldId="258"/>
            <ac:spMk id="45" creationId="{990D0034-F768-41E7-85D4-F38C4DE85770}"/>
          </ac:spMkLst>
        </pc:spChg>
        <pc:spChg chg="add">
          <ac:chgData name="Pascal Hamamdjian" userId="75e5eeeb-16f3-48da-b7d0-d053b7d9c6a9" providerId="ADAL" clId="{DBF5404E-56E4-4714-B6FF-69F9E728AF7D}" dt="2021-09-29T10:27:54.395" v="588" actId="26606"/>
          <ac:spMkLst>
            <pc:docMk/>
            <pc:sldMk cId="3072371365" sldId="258"/>
            <ac:spMk id="52" creationId="{0A913F90-4522-4E66-98B7-DC02FD8BBE9F}"/>
          </ac:spMkLst>
        </pc:spChg>
        <pc:spChg chg="add">
          <ac:chgData name="Pascal Hamamdjian" userId="75e5eeeb-16f3-48da-b7d0-d053b7d9c6a9" providerId="ADAL" clId="{DBF5404E-56E4-4714-B6FF-69F9E728AF7D}" dt="2021-09-29T10:27:54.395" v="588" actId="26606"/>
          <ac:spMkLst>
            <pc:docMk/>
            <pc:sldMk cId="3072371365" sldId="258"/>
            <ac:spMk id="56" creationId="{6344C6FC-AA4A-4CB4-835E-C976EBC08E63}"/>
          </ac:spMkLst>
        </pc:spChg>
        <pc:picChg chg="add mod ord">
          <ac:chgData name="Pascal Hamamdjian" userId="75e5eeeb-16f3-48da-b7d0-d053b7d9c6a9" providerId="ADAL" clId="{DBF5404E-56E4-4714-B6FF-69F9E728AF7D}" dt="2021-09-29T10:28:30.299" v="596" actId="14100"/>
          <ac:picMkLst>
            <pc:docMk/>
            <pc:sldMk cId="3072371365" sldId="258"/>
            <ac:picMk id="5" creationId="{BFCE9D8E-4016-4BB5-A927-01B13DDF8DB8}"/>
          </ac:picMkLst>
        </pc:picChg>
        <pc:picChg chg="add mod ord">
          <ac:chgData name="Pascal Hamamdjian" userId="75e5eeeb-16f3-48da-b7d0-d053b7d9c6a9" providerId="ADAL" clId="{DBF5404E-56E4-4714-B6FF-69F9E728AF7D}" dt="2021-09-29T10:28:20.922" v="593" actId="1076"/>
          <ac:picMkLst>
            <pc:docMk/>
            <pc:sldMk cId="3072371365" sldId="258"/>
            <ac:picMk id="7" creationId="{A2115BEA-DE1F-46B9-9638-3455EC8638E9}"/>
          </ac:picMkLst>
        </pc:picChg>
        <pc:picChg chg="add mod">
          <ac:chgData name="Pascal Hamamdjian" userId="75e5eeeb-16f3-48da-b7d0-d053b7d9c6a9" providerId="ADAL" clId="{DBF5404E-56E4-4714-B6FF-69F9E728AF7D}" dt="2021-09-29T10:28:03.696" v="590" actId="1076"/>
          <ac:picMkLst>
            <pc:docMk/>
            <pc:sldMk cId="3072371365" sldId="258"/>
            <ac:picMk id="11" creationId="{87D93DA7-2684-4E7E-A62E-85EF95706C6C}"/>
          </ac:picMkLst>
        </pc:picChg>
        <pc:picChg chg="add mod">
          <ac:chgData name="Pascal Hamamdjian" userId="75e5eeeb-16f3-48da-b7d0-d053b7d9c6a9" providerId="ADAL" clId="{DBF5404E-56E4-4714-B6FF-69F9E728AF7D}" dt="2021-09-29T10:28:00.967" v="589" actId="1076"/>
          <ac:picMkLst>
            <pc:docMk/>
            <pc:sldMk cId="3072371365" sldId="258"/>
            <ac:picMk id="14" creationId="{E7847EDE-BA51-47B0-93F8-F3693196C667}"/>
          </ac:picMkLst>
        </pc:picChg>
        <pc:cxnChg chg="add del">
          <ac:chgData name="Pascal Hamamdjian" userId="75e5eeeb-16f3-48da-b7d0-d053b7d9c6a9" providerId="ADAL" clId="{DBF5404E-56E4-4714-B6FF-69F9E728AF7D}" dt="2021-09-29T09:57:24.337" v="288" actId="26606"/>
          <ac:cxnSpMkLst>
            <pc:docMk/>
            <pc:sldMk cId="3072371365" sldId="258"/>
            <ac:cxnSpMk id="10" creationId="{9F09C252-16FE-4557-AD6D-BB5CA773496C}"/>
          </ac:cxnSpMkLst>
        </pc:cxnChg>
        <pc:cxnChg chg="add del">
          <ac:chgData name="Pascal Hamamdjian" userId="75e5eeeb-16f3-48da-b7d0-d053b7d9c6a9" providerId="ADAL" clId="{DBF5404E-56E4-4714-B6FF-69F9E728AF7D}" dt="2021-09-29T10:25:50.422" v="581" actId="26606"/>
          <ac:cxnSpMkLst>
            <pc:docMk/>
            <pc:sldMk cId="3072371365" sldId="258"/>
            <ac:cxnSpMk id="19" creationId="{1F5DC8C3-BA5F-4EED-BB9A-A14272BD82A1}"/>
          </ac:cxnSpMkLst>
        </pc:cxnChg>
        <pc:cxnChg chg="add del">
          <ac:chgData name="Pascal Hamamdjian" userId="75e5eeeb-16f3-48da-b7d0-d053b7d9c6a9" providerId="ADAL" clId="{DBF5404E-56E4-4714-B6FF-69F9E728AF7D}" dt="2021-09-29T10:25:50.422" v="581" actId="26606"/>
          <ac:cxnSpMkLst>
            <pc:docMk/>
            <pc:sldMk cId="3072371365" sldId="258"/>
            <ac:cxnSpMk id="23" creationId="{E7A7CD63-7EC3-44F3-95D0-595C4019FF24}"/>
          </ac:cxnSpMkLst>
        </pc:cxnChg>
        <pc:cxnChg chg="add del">
          <ac:chgData name="Pascal Hamamdjian" userId="75e5eeeb-16f3-48da-b7d0-d053b7d9c6a9" providerId="ADAL" clId="{DBF5404E-56E4-4714-B6FF-69F9E728AF7D}" dt="2021-09-29T10:27:20.247" v="585" actId="26606"/>
          <ac:cxnSpMkLst>
            <pc:docMk/>
            <pc:sldMk cId="3072371365" sldId="258"/>
            <ac:cxnSpMk id="32" creationId="{1F5DC8C3-BA5F-4EED-BB9A-A14272BD82A1}"/>
          </ac:cxnSpMkLst>
        </pc:cxnChg>
        <pc:cxnChg chg="add del">
          <ac:chgData name="Pascal Hamamdjian" userId="75e5eeeb-16f3-48da-b7d0-d053b7d9c6a9" providerId="ADAL" clId="{DBF5404E-56E4-4714-B6FF-69F9E728AF7D}" dt="2021-09-29T10:27:20.247" v="585" actId="26606"/>
          <ac:cxnSpMkLst>
            <pc:docMk/>
            <pc:sldMk cId="3072371365" sldId="258"/>
            <ac:cxnSpMk id="36" creationId="{F7F57F6B-E621-4E40-A34D-2FE12902AA20}"/>
          </ac:cxnSpMkLst>
        </pc:cxnChg>
        <pc:cxnChg chg="add del">
          <ac:chgData name="Pascal Hamamdjian" userId="75e5eeeb-16f3-48da-b7d0-d053b7d9c6a9" providerId="ADAL" clId="{DBF5404E-56E4-4714-B6FF-69F9E728AF7D}" dt="2021-09-29T10:27:54.395" v="588" actId="26606"/>
          <ac:cxnSpMkLst>
            <pc:docMk/>
            <pc:sldMk cId="3072371365" sldId="258"/>
            <ac:cxnSpMk id="47" creationId="{5A0A5CF6-407C-4691-8122-49DF69D0020D}"/>
          </ac:cxnSpMkLst>
        </pc:cxnChg>
        <pc:cxnChg chg="add">
          <ac:chgData name="Pascal Hamamdjian" userId="75e5eeeb-16f3-48da-b7d0-d053b7d9c6a9" providerId="ADAL" clId="{DBF5404E-56E4-4714-B6FF-69F9E728AF7D}" dt="2021-09-29T10:27:54.395" v="588" actId="26606"/>
          <ac:cxnSpMkLst>
            <pc:docMk/>
            <pc:sldMk cId="3072371365" sldId="258"/>
            <ac:cxnSpMk id="54" creationId="{74E369E2-CE06-4376-B557-4B5FE5B4145C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09-29T10:11:10.953" v="421" actId="1076"/>
        <pc:sldMkLst>
          <pc:docMk/>
          <pc:sldMk cId="437005157" sldId="259"/>
        </pc:sldMkLst>
        <pc:spChg chg="mod">
          <ac:chgData name="Pascal Hamamdjian" userId="75e5eeeb-16f3-48da-b7d0-d053b7d9c6a9" providerId="ADAL" clId="{DBF5404E-56E4-4714-B6FF-69F9E728AF7D}" dt="2021-09-29T09:59:02.593" v="316" actId="26606"/>
          <ac:spMkLst>
            <pc:docMk/>
            <pc:sldMk cId="437005157" sldId="259"/>
            <ac:spMk id="2" creationId="{45EFFF3E-01FB-43BE-A284-72E8D23B217D}"/>
          </ac:spMkLst>
        </pc:spChg>
        <pc:spChg chg="del">
          <ac:chgData name="Pascal Hamamdjian" userId="75e5eeeb-16f3-48da-b7d0-d053b7d9c6a9" providerId="ADAL" clId="{DBF5404E-56E4-4714-B6FF-69F9E728AF7D}" dt="2021-09-29T09:58:33.979" v="313" actId="931"/>
          <ac:spMkLst>
            <pc:docMk/>
            <pc:sldMk cId="437005157" sldId="259"/>
            <ac:spMk id="3" creationId="{3233AAEF-DA72-4E06-B279-C162553C66FD}"/>
          </ac:spMkLst>
        </pc:spChg>
        <pc:spChg chg="add mod">
          <ac:chgData name="Pascal Hamamdjian" userId="75e5eeeb-16f3-48da-b7d0-d053b7d9c6a9" providerId="ADAL" clId="{DBF5404E-56E4-4714-B6FF-69F9E728AF7D}" dt="2021-09-29T10:10:36.010" v="419" actId="6549"/>
          <ac:spMkLst>
            <pc:docMk/>
            <pc:sldMk cId="437005157" sldId="259"/>
            <ac:spMk id="9" creationId="{B775B854-B93B-445E-8069-1BA1D1FE0EE5}"/>
          </ac:spMkLst>
        </pc:spChg>
        <pc:spChg chg="add mod">
          <ac:chgData name="Pascal Hamamdjian" userId="75e5eeeb-16f3-48da-b7d0-d053b7d9c6a9" providerId="ADAL" clId="{DBF5404E-56E4-4714-B6FF-69F9E728AF7D}" dt="2021-09-29T10:11:10.953" v="421" actId="1076"/>
          <ac:spMkLst>
            <pc:docMk/>
            <pc:sldMk cId="437005157" sldId="259"/>
            <ac:spMk id="11" creationId="{E07614C2-AA58-498A-8DE6-034652A4AFB2}"/>
          </ac:spMkLst>
        </pc:spChg>
        <pc:spChg chg="add">
          <ac:chgData name="Pascal Hamamdjian" userId="75e5eeeb-16f3-48da-b7d0-d053b7d9c6a9" providerId="ADAL" clId="{DBF5404E-56E4-4714-B6FF-69F9E728AF7D}" dt="2021-09-29T09:59:02.593" v="316" actId="26606"/>
          <ac:spMkLst>
            <pc:docMk/>
            <pc:sldMk cId="437005157" sldId="259"/>
            <ac:spMk id="12" creationId="{F64BBAA4-C62B-4146-B49F-FE4CC4655EE0}"/>
          </ac:spMkLst>
        </pc:spChg>
        <pc:spChg chg="add">
          <ac:chgData name="Pascal Hamamdjian" userId="75e5eeeb-16f3-48da-b7d0-d053b7d9c6a9" providerId="ADAL" clId="{DBF5404E-56E4-4714-B6FF-69F9E728AF7D}" dt="2021-09-29T09:59:02.593" v="316" actId="26606"/>
          <ac:spMkLst>
            <pc:docMk/>
            <pc:sldMk cId="437005157" sldId="259"/>
            <ac:spMk id="16" creationId="{6BF36B24-6632-4516-9692-731462896C1F}"/>
          </ac:spMkLst>
        </pc:spChg>
        <pc:picChg chg="add mod ord">
          <ac:chgData name="Pascal Hamamdjian" userId="75e5eeeb-16f3-48da-b7d0-d053b7d9c6a9" providerId="ADAL" clId="{DBF5404E-56E4-4714-B6FF-69F9E728AF7D}" dt="2021-09-29T10:10:50.506" v="420" actId="1076"/>
          <ac:picMkLst>
            <pc:docMk/>
            <pc:sldMk cId="437005157" sldId="259"/>
            <ac:picMk id="5" creationId="{CD9584C5-1014-4118-9F64-9FA84F818AE8}"/>
          </ac:picMkLst>
        </pc:picChg>
        <pc:cxnChg chg="add">
          <ac:chgData name="Pascal Hamamdjian" userId="75e5eeeb-16f3-48da-b7d0-d053b7d9c6a9" providerId="ADAL" clId="{DBF5404E-56E4-4714-B6FF-69F9E728AF7D}" dt="2021-09-29T09:59:02.593" v="316" actId="26606"/>
          <ac:cxnSpMkLst>
            <pc:docMk/>
            <pc:sldMk cId="437005157" sldId="259"/>
            <ac:cxnSpMk id="14" creationId="{EEB57AA8-F021-480C-A9E2-F89913313611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09-29T12:08:22.357" v="2293" actId="27636"/>
        <pc:sldMkLst>
          <pc:docMk/>
          <pc:sldMk cId="2487321331" sldId="260"/>
        </pc:sldMkLst>
        <pc:spChg chg="mod">
          <ac:chgData name="Pascal Hamamdjian" userId="75e5eeeb-16f3-48da-b7d0-d053b7d9c6a9" providerId="ADAL" clId="{DBF5404E-56E4-4714-B6FF-69F9E728AF7D}" dt="2021-09-29T10:12:34.706" v="432" actId="26606"/>
          <ac:spMkLst>
            <pc:docMk/>
            <pc:sldMk cId="2487321331" sldId="260"/>
            <ac:spMk id="2" creationId="{5BE39F4F-C27B-40F2-B2EA-F8D99510321F}"/>
          </ac:spMkLst>
        </pc:spChg>
        <pc:spChg chg="del">
          <ac:chgData name="Pascal Hamamdjian" userId="75e5eeeb-16f3-48da-b7d0-d053b7d9c6a9" providerId="ADAL" clId="{DBF5404E-56E4-4714-B6FF-69F9E728AF7D}" dt="2021-09-29T10:12:22.249" v="429" actId="931"/>
          <ac:spMkLst>
            <pc:docMk/>
            <pc:sldMk cId="2487321331" sldId="260"/>
            <ac:spMk id="3" creationId="{8A5EF326-D1FB-4433-9547-3987242F434D}"/>
          </ac:spMkLst>
        </pc:spChg>
        <pc:spChg chg="add mod">
          <ac:chgData name="Pascal Hamamdjian" userId="75e5eeeb-16f3-48da-b7d0-d053b7d9c6a9" providerId="ADAL" clId="{DBF5404E-56E4-4714-B6FF-69F9E728AF7D}" dt="2021-09-29T12:08:22.357" v="2293" actId="27636"/>
          <ac:spMkLst>
            <pc:docMk/>
            <pc:sldMk cId="2487321331" sldId="260"/>
            <ac:spMk id="9" creationId="{745BB2C6-382C-48DE-80AB-0141D6E25F85}"/>
          </ac:spMkLst>
        </pc:spChg>
        <pc:spChg chg="add">
          <ac:chgData name="Pascal Hamamdjian" userId="75e5eeeb-16f3-48da-b7d0-d053b7d9c6a9" providerId="ADAL" clId="{DBF5404E-56E4-4714-B6FF-69F9E728AF7D}" dt="2021-09-29T10:12:34.706" v="432" actId="26606"/>
          <ac:spMkLst>
            <pc:docMk/>
            <pc:sldMk cId="2487321331" sldId="260"/>
            <ac:spMk id="12" creationId="{F64BBAA4-C62B-4146-B49F-FE4CC4655EE0}"/>
          </ac:spMkLst>
        </pc:spChg>
        <pc:spChg chg="add">
          <ac:chgData name="Pascal Hamamdjian" userId="75e5eeeb-16f3-48da-b7d0-d053b7d9c6a9" providerId="ADAL" clId="{DBF5404E-56E4-4714-B6FF-69F9E728AF7D}" dt="2021-09-29T10:12:34.706" v="432" actId="26606"/>
          <ac:spMkLst>
            <pc:docMk/>
            <pc:sldMk cId="2487321331" sldId="260"/>
            <ac:spMk id="16" creationId="{6BF36B24-6632-4516-9692-731462896C1F}"/>
          </ac:spMkLst>
        </pc:spChg>
        <pc:picChg chg="add mod">
          <ac:chgData name="Pascal Hamamdjian" userId="75e5eeeb-16f3-48da-b7d0-d053b7d9c6a9" providerId="ADAL" clId="{DBF5404E-56E4-4714-B6FF-69F9E728AF7D}" dt="2021-09-29T10:12:34.706" v="432" actId="26606"/>
          <ac:picMkLst>
            <pc:docMk/>
            <pc:sldMk cId="2487321331" sldId="260"/>
            <ac:picMk id="5" creationId="{52915EAF-0978-4801-A3F7-F56B8C3F433F}"/>
          </ac:picMkLst>
        </pc:picChg>
        <pc:cxnChg chg="add">
          <ac:chgData name="Pascal Hamamdjian" userId="75e5eeeb-16f3-48da-b7d0-d053b7d9c6a9" providerId="ADAL" clId="{DBF5404E-56E4-4714-B6FF-69F9E728AF7D}" dt="2021-09-29T10:12:34.706" v="432" actId="26606"/>
          <ac:cxnSpMkLst>
            <pc:docMk/>
            <pc:sldMk cId="2487321331" sldId="260"/>
            <ac:cxnSpMk id="14" creationId="{EEB57AA8-F021-480C-A9E2-F89913313611}"/>
          </ac:cxnSpMkLst>
        </pc:cxnChg>
      </pc:sldChg>
      <pc:sldChg chg="addSp delSp modSp new mod">
        <pc:chgData name="Pascal Hamamdjian" userId="75e5eeeb-16f3-48da-b7d0-d053b7d9c6a9" providerId="ADAL" clId="{DBF5404E-56E4-4714-B6FF-69F9E728AF7D}" dt="2021-09-29T10:46:31.583" v="748" actId="20577"/>
        <pc:sldMkLst>
          <pc:docMk/>
          <pc:sldMk cId="3467387145" sldId="261"/>
        </pc:sldMkLst>
        <pc:spChg chg="mod">
          <ac:chgData name="Pascal Hamamdjian" userId="75e5eeeb-16f3-48da-b7d0-d053b7d9c6a9" providerId="ADAL" clId="{DBF5404E-56E4-4714-B6FF-69F9E728AF7D}" dt="2021-09-29T10:31:23.651" v="670" actId="20577"/>
          <ac:spMkLst>
            <pc:docMk/>
            <pc:sldMk cId="3467387145" sldId="261"/>
            <ac:spMk id="2" creationId="{12F2F905-E2F8-45A9-B8E5-7218C6111800}"/>
          </ac:spMkLst>
        </pc:spChg>
        <pc:spChg chg="del">
          <ac:chgData name="Pascal Hamamdjian" userId="75e5eeeb-16f3-48da-b7d0-d053b7d9c6a9" providerId="ADAL" clId="{DBF5404E-56E4-4714-B6FF-69F9E728AF7D}" dt="2021-09-29T10:31:34.310" v="671" actId="931"/>
          <ac:spMkLst>
            <pc:docMk/>
            <pc:sldMk cId="3467387145" sldId="261"/>
            <ac:spMk id="3" creationId="{DE080CF2-1A94-4D95-9FC1-144367721C10}"/>
          </ac:spMkLst>
        </pc:spChg>
        <pc:spChg chg="add mod">
          <ac:chgData name="Pascal Hamamdjian" userId="75e5eeeb-16f3-48da-b7d0-d053b7d9c6a9" providerId="ADAL" clId="{DBF5404E-56E4-4714-B6FF-69F9E728AF7D}" dt="2021-09-29T10:46:31.583" v="748" actId="20577"/>
          <ac:spMkLst>
            <pc:docMk/>
            <pc:sldMk cId="3467387145" sldId="261"/>
            <ac:spMk id="7" creationId="{D22120FF-BF6E-4080-A88C-F1999101214E}"/>
          </ac:spMkLst>
        </pc:spChg>
        <pc:picChg chg="add mod">
          <ac:chgData name="Pascal Hamamdjian" userId="75e5eeeb-16f3-48da-b7d0-d053b7d9c6a9" providerId="ADAL" clId="{DBF5404E-56E4-4714-B6FF-69F9E728AF7D}" dt="2021-09-29T10:31:36.476" v="673" actId="962"/>
          <ac:picMkLst>
            <pc:docMk/>
            <pc:sldMk cId="3467387145" sldId="261"/>
            <ac:picMk id="5" creationId="{D3830E1F-CF9F-432A-82DF-9148B859D391}"/>
          </ac:picMkLst>
        </pc:picChg>
      </pc:sldChg>
      <pc:sldChg chg="addSp delSp modSp new mod">
        <pc:chgData name="Pascal Hamamdjian" userId="75e5eeeb-16f3-48da-b7d0-d053b7d9c6a9" providerId="ADAL" clId="{DBF5404E-56E4-4714-B6FF-69F9E728AF7D}" dt="2021-09-29T10:47:20.861" v="752" actId="207"/>
        <pc:sldMkLst>
          <pc:docMk/>
          <pc:sldMk cId="3842592626" sldId="262"/>
        </pc:sldMkLst>
        <pc:spChg chg="mod">
          <ac:chgData name="Pascal Hamamdjian" userId="75e5eeeb-16f3-48da-b7d0-d053b7d9c6a9" providerId="ADAL" clId="{DBF5404E-56E4-4714-B6FF-69F9E728AF7D}" dt="2021-09-29T10:46:54.548" v="749" actId="21"/>
          <ac:spMkLst>
            <pc:docMk/>
            <pc:sldMk cId="3842592626" sldId="262"/>
            <ac:spMk id="2" creationId="{2D4183BD-0AA7-43B8-85AD-0384AE0250B9}"/>
          </ac:spMkLst>
        </pc:spChg>
        <pc:spChg chg="del">
          <ac:chgData name="Pascal Hamamdjian" userId="75e5eeeb-16f3-48da-b7d0-d053b7d9c6a9" providerId="ADAL" clId="{DBF5404E-56E4-4714-B6FF-69F9E728AF7D}" dt="2021-09-29T10:44:53.391" v="714" actId="931"/>
          <ac:spMkLst>
            <pc:docMk/>
            <pc:sldMk cId="3842592626" sldId="262"/>
            <ac:spMk id="3" creationId="{A80FD847-5FC2-4E80-9EA9-1B5489A61572}"/>
          </ac:spMkLst>
        </pc:spChg>
        <pc:spChg chg="add mod">
          <ac:chgData name="Pascal Hamamdjian" userId="75e5eeeb-16f3-48da-b7d0-d053b7d9c6a9" providerId="ADAL" clId="{DBF5404E-56E4-4714-B6FF-69F9E728AF7D}" dt="2021-09-29T10:47:20.861" v="752" actId="207"/>
          <ac:spMkLst>
            <pc:docMk/>
            <pc:sldMk cId="3842592626" sldId="262"/>
            <ac:spMk id="7" creationId="{737A81AA-572D-4854-BF2E-5FE27EF3B666}"/>
          </ac:spMkLst>
        </pc:spChg>
        <pc:picChg chg="add mod">
          <ac:chgData name="Pascal Hamamdjian" userId="75e5eeeb-16f3-48da-b7d0-d053b7d9c6a9" providerId="ADAL" clId="{DBF5404E-56E4-4714-B6FF-69F9E728AF7D}" dt="2021-09-29T10:44:55.164" v="716" actId="962"/>
          <ac:picMkLst>
            <pc:docMk/>
            <pc:sldMk cId="3842592626" sldId="262"/>
            <ac:picMk id="5" creationId="{81B0FB66-1000-4F18-B581-7C36B42D9351}"/>
          </ac:picMkLst>
        </pc:picChg>
      </pc:sldChg>
      <pc:sldChg chg="addSp modSp new mod setBg">
        <pc:chgData name="Pascal Hamamdjian" userId="75e5eeeb-16f3-48da-b7d0-d053b7d9c6a9" providerId="ADAL" clId="{DBF5404E-56E4-4714-B6FF-69F9E728AF7D}" dt="2021-09-29T10:52:58.311" v="1118" actId="1440"/>
        <pc:sldMkLst>
          <pc:docMk/>
          <pc:sldMk cId="4230830541" sldId="263"/>
        </pc:sldMkLst>
        <pc:spChg chg="mod">
          <ac:chgData name="Pascal Hamamdjian" userId="75e5eeeb-16f3-48da-b7d0-d053b7d9c6a9" providerId="ADAL" clId="{DBF5404E-56E4-4714-B6FF-69F9E728AF7D}" dt="2021-09-29T10:52:45.347" v="1115" actId="26606"/>
          <ac:spMkLst>
            <pc:docMk/>
            <pc:sldMk cId="4230830541" sldId="263"/>
            <ac:spMk id="2" creationId="{9CA7D050-6845-4D1D-8208-BC14949BA24D}"/>
          </ac:spMkLst>
        </pc:spChg>
        <pc:spChg chg="mod">
          <ac:chgData name="Pascal Hamamdjian" userId="75e5eeeb-16f3-48da-b7d0-d053b7d9c6a9" providerId="ADAL" clId="{DBF5404E-56E4-4714-B6FF-69F9E728AF7D}" dt="2021-09-29T10:52:45.347" v="1115" actId="26606"/>
          <ac:spMkLst>
            <pc:docMk/>
            <pc:sldMk cId="4230830541" sldId="263"/>
            <ac:spMk id="3" creationId="{2FDE8AFE-C2FD-4B79-9155-B15AC5F68F18}"/>
          </ac:spMkLst>
        </pc:spChg>
        <pc:spChg chg="add">
          <ac:chgData name="Pascal Hamamdjian" userId="75e5eeeb-16f3-48da-b7d0-d053b7d9c6a9" providerId="ADAL" clId="{DBF5404E-56E4-4714-B6FF-69F9E728AF7D}" dt="2021-09-29T10:52:45.347" v="1115" actId="26606"/>
          <ac:spMkLst>
            <pc:docMk/>
            <pc:sldMk cId="4230830541" sldId="263"/>
            <ac:spMk id="10" creationId="{13BCCAE5-A35B-4B66-A4A7-E23C34A403A4}"/>
          </ac:spMkLst>
        </pc:spChg>
        <pc:spChg chg="add">
          <ac:chgData name="Pascal Hamamdjian" userId="75e5eeeb-16f3-48da-b7d0-d053b7d9c6a9" providerId="ADAL" clId="{DBF5404E-56E4-4714-B6FF-69F9E728AF7D}" dt="2021-09-29T10:52:45.347" v="1115" actId="26606"/>
          <ac:spMkLst>
            <pc:docMk/>
            <pc:sldMk cId="4230830541" sldId="263"/>
            <ac:spMk id="14" creationId="{FEC9799F-A0B8-45B9-8164-71F2838922CE}"/>
          </ac:spMkLst>
        </pc:spChg>
        <pc:picChg chg="add mod">
          <ac:chgData name="Pascal Hamamdjian" userId="75e5eeeb-16f3-48da-b7d0-d053b7d9c6a9" providerId="ADAL" clId="{DBF5404E-56E4-4714-B6FF-69F9E728AF7D}" dt="2021-09-29T10:52:58.311" v="1118" actId="1440"/>
          <ac:picMkLst>
            <pc:docMk/>
            <pc:sldMk cId="4230830541" sldId="263"/>
            <ac:picMk id="5" creationId="{790072C6-3719-4523-B393-EF8C77D8B75D}"/>
          </ac:picMkLst>
        </pc:picChg>
        <pc:cxnChg chg="add">
          <ac:chgData name="Pascal Hamamdjian" userId="75e5eeeb-16f3-48da-b7d0-d053b7d9c6a9" providerId="ADAL" clId="{DBF5404E-56E4-4714-B6FF-69F9E728AF7D}" dt="2021-09-29T10:52:45.347" v="1115" actId="26606"/>
          <ac:cxnSpMkLst>
            <pc:docMk/>
            <pc:sldMk cId="4230830541" sldId="263"/>
            <ac:cxnSpMk id="12" creationId="{6987BDFB-DE64-4B56-B44F-45FAE19FA94E}"/>
          </ac:cxnSpMkLst>
        </pc:cxnChg>
      </pc:sldChg>
      <pc:sldChg chg="addSp modSp new mod setBg">
        <pc:chgData name="Pascal Hamamdjian" userId="75e5eeeb-16f3-48da-b7d0-d053b7d9c6a9" providerId="ADAL" clId="{DBF5404E-56E4-4714-B6FF-69F9E728AF7D}" dt="2021-09-29T11:06:24.385" v="1401" actId="20577"/>
        <pc:sldMkLst>
          <pc:docMk/>
          <pc:sldMk cId="1498942547" sldId="264"/>
        </pc:sldMkLst>
        <pc:spChg chg="mod">
          <ac:chgData name="Pascal Hamamdjian" userId="75e5eeeb-16f3-48da-b7d0-d053b7d9c6a9" providerId="ADAL" clId="{DBF5404E-56E4-4714-B6FF-69F9E728AF7D}" dt="2021-09-29T11:05:56.277" v="1315" actId="6549"/>
          <ac:spMkLst>
            <pc:docMk/>
            <pc:sldMk cId="1498942547" sldId="264"/>
            <ac:spMk id="2" creationId="{FDAF4E1B-E09D-4330-A763-1A229880F526}"/>
          </ac:spMkLst>
        </pc:spChg>
        <pc:spChg chg="mod">
          <ac:chgData name="Pascal Hamamdjian" userId="75e5eeeb-16f3-48da-b7d0-d053b7d9c6a9" providerId="ADAL" clId="{DBF5404E-56E4-4714-B6FF-69F9E728AF7D}" dt="2021-09-29T11:06:24.385" v="1401" actId="20577"/>
          <ac:spMkLst>
            <pc:docMk/>
            <pc:sldMk cId="1498942547" sldId="264"/>
            <ac:spMk id="3" creationId="{61EFB935-15AE-4A35-821C-9B92B8D3C35C}"/>
          </ac:spMkLst>
        </pc:spChg>
        <pc:spChg chg="add">
          <ac:chgData name="Pascal Hamamdjian" userId="75e5eeeb-16f3-48da-b7d0-d053b7d9c6a9" providerId="ADAL" clId="{DBF5404E-56E4-4714-B6FF-69F9E728AF7D}" dt="2021-09-29T11:03:44.375" v="1301" actId="26606"/>
          <ac:spMkLst>
            <pc:docMk/>
            <pc:sldMk cId="1498942547" sldId="264"/>
            <ac:spMk id="8" creationId="{C8DD82D3-D002-45B0-B16A-82B3DA4EFDDB}"/>
          </ac:spMkLst>
        </pc:spChg>
        <pc:spChg chg="add">
          <ac:chgData name="Pascal Hamamdjian" userId="75e5eeeb-16f3-48da-b7d0-d053b7d9c6a9" providerId="ADAL" clId="{DBF5404E-56E4-4714-B6FF-69F9E728AF7D}" dt="2021-09-29T11:03:44.375" v="1301" actId="26606"/>
          <ac:spMkLst>
            <pc:docMk/>
            <pc:sldMk cId="1498942547" sldId="264"/>
            <ac:spMk id="12" creationId="{14552793-7DFF-4EC7-AC69-D34A75D01880}"/>
          </ac:spMkLst>
        </pc:spChg>
        <pc:cxnChg chg="add">
          <ac:chgData name="Pascal Hamamdjian" userId="75e5eeeb-16f3-48da-b7d0-d053b7d9c6a9" providerId="ADAL" clId="{DBF5404E-56E4-4714-B6FF-69F9E728AF7D}" dt="2021-09-29T11:03:44.375" v="1301" actId="26606"/>
          <ac:cxnSpMkLst>
            <pc:docMk/>
            <pc:sldMk cId="1498942547" sldId="264"/>
            <ac:cxnSpMk id="10" creationId="{9F09C252-16FE-4557-AD6D-BB5CA773496C}"/>
          </ac:cxnSpMkLst>
        </pc:cxnChg>
      </pc:sldChg>
      <pc:sldChg chg="modSp new mod">
        <pc:chgData name="Pascal Hamamdjian" userId="75e5eeeb-16f3-48da-b7d0-d053b7d9c6a9" providerId="ADAL" clId="{DBF5404E-56E4-4714-B6FF-69F9E728AF7D}" dt="2021-09-29T11:12:49.347" v="1480" actId="113"/>
        <pc:sldMkLst>
          <pc:docMk/>
          <pc:sldMk cId="2095533626" sldId="265"/>
        </pc:sldMkLst>
        <pc:spChg chg="mod">
          <ac:chgData name="Pascal Hamamdjian" userId="75e5eeeb-16f3-48da-b7d0-d053b7d9c6a9" providerId="ADAL" clId="{DBF5404E-56E4-4714-B6FF-69F9E728AF7D}" dt="2021-09-29T11:07:02.687" v="1447" actId="20577"/>
          <ac:spMkLst>
            <pc:docMk/>
            <pc:sldMk cId="2095533626" sldId="265"/>
            <ac:spMk id="2" creationId="{2DAE82D0-484D-4712-AC4B-37640126A908}"/>
          </ac:spMkLst>
        </pc:spChg>
        <pc:spChg chg="mod">
          <ac:chgData name="Pascal Hamamdjian" userId="75e5eeeb-16f3-48da-b7d0-d053b7d9c6a9" providerId="ADAL" clId="{DBF5404E-56E4-4714-B6FF-69F9E728AF7D}" dt="2021-09-29T11:12:49.347" v="1480" actId="113"/>
          <ac:spMkLst>
            <pc:docMk/>
            <pc:sldMk cId="2095533626" sldId="265"/>
            <ac:spMk id="3" creationId="{ABD90076-81E2-4DAF-A598-1C29BA7A71A3}"/>
          </ac:spMkLst>
        </pc:spChg>
      </pc:sldChg>
      <pc:sldChg chg="addSp delSp modSp new mod">
        <pc:chgData name="Pascal Hamamdjian" userId="75e5eeeb-16f3-48da-b7d0-d053b7d9c6a9" providerId="ADAL" clId="{DBF5404E-56E4-4714-B6FF-69F9E728AF7D}" dt="2021-09-29T11:35:07.163" v="1647" actId="1440"/>
        <pc:sldMkLst>
          <pc:docMk/>
          <pc:sldMk cId="3119785392" sldId="266"/>
        </pc:sldMkLst>
        <pc:spChg chg="mod">
          <ac:chgData name="Pascal Hamamdjian" userId="75e5eeeb-16f3-48da-b7d0-d053b7d9c6a9" providerId="ADAL" clId="{DBF5404E-56E4-4714-B6FF-69F9E728AF7D}" dt="2021-09-29T11:13:11.526" v="1499" actId="20577"/>
          <ac:spMkLst>
            <pc:docMk/>
            <pc:sldMk cId="3119785392" sldId="266"/>
            <ac:spMk id="2" creationId="{4594EB14-08D5-4DC0-9832-065E73A8E0FA}"/>
          </ac:spMkLst>
        </pc:spChg>
        <pc:spChg chg="mod">
          <ac:chgData name="Pascal Hamamdjian" userId="75e5eeeb-16f3-48da-b7d0-d053b7d9c6a9" providerId="ADAL" clId="{DBF5404E-56E4-4714-B6FF-69F9E728AF7D}" dt="2021-09-29T11:28:19.539" v="1643" actId="20577"/>
          <ac:spMkLst>
            <pc:docMk/>
            <pc:sldMk cId="3119785392" sldId="266"/>
            <ac:spMk id="3" creationId="{09ACD47D-BC72-438D-8895-3EC951C57763}"/>
          </ac:spMkLst>
        </pc:spChg>
        <pc:graphicFrameChg chg="add del mod modGraphic">
          <ac:chgData name="Pascal Hamamdjian" userId="75e5eeeb-16f3-48da-b7d0-d053b7d9c6a9" providerId="ADAL" clId="{DBF5404E-56E4-4714-B6FF-69F9E728AF7D}" dt="2021-09-29T11:22:00.884" v="1629" actId="478"/>
          <ac:graphicFrameMkLst>
            <pc:docMk/>
            <pc:sldMk cId="3119785392" sldId="266"/>
            <ac:graphicFrameMk id="4" creationId="{756D6070-1908-4AA1-95A7-EA931ECE4D6E}"/>
          </ac:graphicFrameMkLst>
        </pc:graphicFrameChg>
        <pc:graphicFrameChg chg="add del mod modGraphic">
          <ac:chgData name="Pascal Hamamdjian" userId="75e5eeeb-16f3-48da-b7d0-d053b7d9c6a9" providerId="ADAL" clId="{DBF5404E-56E4-4714-B6FF-69F9E728AF7D}" dt="2021-09-29T11:21:56.576" v="1627" actId="478"/>
          <ac:graphicFrameMkLst>
            <pc:docMk/>
            <pc:sldMk cId="3119785392" sldId="266"/>
            <ac:graphicFrameMk id="5" creationId="{71BC16E6-1433-455B-847F-EDBEE4BE8682}"/>
          </ac:graphicFrameMkLst>
        </pc:graphicFrameChg>
        <pc:graphicFrameChg chg="add del mod modGraphic">
          <ac:chgData name="Pascal Hamamdjian" userId="75e5eeeb-16f3-48da-b7d0-d053b7d9c6a9" providerId="ADAL" clId="{DBF5404E-56E4-4714-B6FF-69F9E728AF7D}" dt="2021-09-29T11:21:58.727" v="1628" actId="478"/>
          <ac:graphicFrameMkLst>
            <pc:docMk/>
            <pc:sldMk cId="3119785392" sldId="266"/>
            <ac:graphicFrameMk id="6" creationId="{89C0EBE4-D979-46A9-8AF4-50E4CF87A4AC}"/>
          </ac:graphicFrameMkLst>
        </pc:graphicFrameChg>
        <pc:picChg chg="add mod">
          <ac:chgData name="Pascal Hamamdjian" userId="75e5eeeb-16f3-48da-b7d0-d053b7d9c6a9" providerId="ADAL" clId="{DBF5404E-56E4-4714-B6FF-69F9E728AF7D}" dt="2021-09-29T11:35:07.163" v="1647" actId="1440"/>
          <ac:picMkLst>
            <pc:docMk/>
            <pc:sldMk cId="3119785392" sldId="266"/>
            <ac:picMk id="8" creationId="{AA971C7C-6990-445F-83B3-623261CCCCBB}"/>
          </ac:picMkLst>
        </pc:picChg>
        <pc:picChg chg="add mod">
          <ac:chgData name="Pascal Hamamdjian" userId="75e5eeeb-16f3-48da-b7d0-d053b7d9c6a9" providerId="ADAL" clId="{DBF5404E-56E4-4714-B6FF-69F9E728AF7D}" dt="2021-09-29T11:35:00.620" v="1646" actId="1440"/>
          <ac:picMkLst>
            <pc:docMk/>
            <pc:sldMk cId="3119785392" sldId="266"/>
            <ac:picMk id="10" creationId="{4DA7D607-AA8D-4A1C-8F46-54E31E8B18A6}"/>
          </ac:picMkLst>
        </pc:picChg>
      </pc:sldChg>
      <pc:sldChg chg="addSp delSp modSp new mod setBg addAnim delAnim">
        <pc:chgData name="Pascal Hamamdjian" userId="75e5eeeb-16f3-48da-b7d0-d053b7d9c6a9" providerId="ADAL" clId="{DBF5404E-56E4-4714-B6FF-69F9E728AF7D}" dt="2021-09-29T11:49:14.108" v="1862" actId="113"/>
        <pc:sldMkLst>
          <pc:docMk/>
          <pc:sldMk cId="1088497159" sldId="267"/>
        </pc:sldMkLst>
        <pc:spChg chg="mod">
          <ac:chgData name="Pascal Hamamdjian" userId="75e5eeeb-16f3-48da-b7d0-d053b7d9c6a9" providerId="ADAL" clId="{DBF5404E-56E4-4714-B6FF-69F9E728AF7D}" dt="2021-09-29T11:37:31.276" v="1729" actId="26606"/>
          <ac:spMkLst>
            <pc:docMk/>
            <pc:sldMk cId="1088497159" sldId="267"/>
            <ac:spMk id="2" creationId="{1DFD7A8B-B73F-464C-8314-7174E2436463}"/>
          </ac:spMkLst>
        </pc:spChg>
        <pc:spChg chg="del">
          <ac:chgData name="Pascal Hamamdjian" userId="75e5eeeb-16f3-48da-b7d0-d053b7d9c6a9" providerId="ADAL" clId="{DBF5404E-56E4-4714-B6FF-69F9E728AF7D}" dt="2021-09-29T11:36:44.751" v="1724" actId="26606"/>
          <ac:spMkLst>
            <pc:docMk/>
            <pc:sldMk cId="1088497159" sldId="267"/>
            <ac:spMk id="3" creationId="{D758B424-B46F-4410-B88C-ABF76D20C8DB}"/>
          </ac:spMkLst>
        </pc:spChg>
        <pc:spChg chg="add mod">
          <ac:chgData name="Pascal Hamamdjian" userId="75e5eeeb-16f3-48da-b7d0-d053b7d9c6a9" providerId="ADAL" clId="{DBF5404E-56E4-4714-B6FF-69F9E728AF7D}" dt="2021-09-29T11:49:14.108" v="1862" actId="113"/>
          <ac:spMkLst>
            <pc:docMk/>
            <pc:sldMk cId="1088497159" sldId="267"/>
            <ac:spMk id="4" creationId="{DBF71FE6-4538-45B3-8B2E-D91E2EBFADEF}"/>
          </ac:spMkLst>
        </pc:spChg>
        <pc:spChg chg="add del">
          <ac:chgData name="Pascal Hamamdjian" userId="75e5eeeb-16f3-48da-b7d0-d053b7d9c6a9" providerId="ADAL" clId="{DBF5404E-56E4-4714-B6FF-69F9E728AF7D}" dt="2021-09-29T11:37:31.276" v="1729" actId="26606"/>
          <ac:spMkLst>
            <pc:docMk/>
            <pc:sldMk cId="1088497159" sldId="267"/>
            <ac:spMk id="9" creationId="{39E3965E-AC41-4711-9D10-E25ABB132D86}"/>
          </ac:spMkLst>
        </pc:spChg>
        <pc:spChg chg="add del">
          <ac:chgData name="Pascal Hamamdjian" userId="75e5eeeb-16f3-48da-b7d0-d053b7d9c6a9" providerId="ADAL" clId="{DBF5404E-56E4-4714-B6FF-69F9E728AF7D}" dt="2021-09-29T11:37:31.276" v="1729" actId="26606"/>
          <ac:spMkLst>
            <pc:docMk/>
            <pc:sldMk cId="1088497159" sldId="267"/>
            <ac:spMk id="13" creationId="{DFD57664-637D-40CA-83F2-B729A932BD31}"/>
          </ac:spMkLst>
        </pc:spChg>
        <pc:spChg chg="add del">
          <ac:chgData name="Pascal Hamamdjian" userId="75e5eeeb-16f3-48da-b7d0-d053b7d9c6a9" providerId="ADAL" clId="{DBF5404E-56E4-4714-B6FF-69F9E728AF7D}" dt="2021-09-29T11:37:31.261" v="1728" actId="26606"/>
          <ac:spMkLst>
            <pc:docMk/>
            <pc:sldMk cId="1088497159" sldId="267"/>
            <ac:spMk id="20" creationId="{39E3965E-AC41-4711-9D10-E25ABB132D86}"/>
          </ac:spMkLst>
        </pc:spChg>
        <pc:spChg chg="add del">
          <ac:chgData name="Pascal Hamamdjian" userId="75e5eeeb-16f3-48da-b7d0-d053b7d9c6a9" providerId="ADAL" clId="{DBF5404E-56E4-4714-B6FF-69F9E728AF7D}" dt="2021-09-29T11:37:31.261" v="1728" actId="26606"/>
          <ac:spMkLst>
            <pc:docMk/>
            <pc:sldMk cId="1088497159" sldId="267"/>
            <ac:spMk id="24" creationId="{7319A1DD-F557-4EC6-8A8C-F7617B4CD678}"/>
          </ac:spMkLst>
        </pc:spChg>
        <pc:spChg chg="add del">
          <ac:chgData name="Pascal Hamamdjian" userId="75e5eeeb-16f3-48da-b7d0-d053b7d9c6a9" providerId="ADAL" clId="{DBF5404E-56E4-4714-B6FF-69F9E728AF7D}" dt="2021-09-29T11:37:31.261" v="1728" actId="26606"/>
          <ac:spMkLst>
            <pc:docMk/>
            <pc:sldMk cId="1088497159" sldId="267"/>
            <ac:spMk id="28" creationId="{C390A367-0330-4E03-9D5F-40308A7975C8}"/>
          </ac:spMkLst>
        </pc:spChg>
        <pc:spChg chg="add">
          <ac:chgData name="Pascal Hamamdjian" userId="75e5eeeb-16f3-48da-b7d0-d053b7d9c6a9" providerId="ADAL" clId="{DBF5404E-56E4-4714-B6FF-69F9E728AF7D}" dt="2021-09-29T11:37:31.276" v="1729" actId="26606"/>
          <ac:spMkLst>
            <pc:docMk/>
            <pc:sldMk cId="1088497159" sldId="267"/>
            <ac:spMk id="30" creationId="{39E3965E-AC41-4711-9D10-E25ABB132D86}"/>
          </ac:spMkLst>
        </pc:spChg>
        <pc:spChg chg="add">
          <ac:chgData name="Pascal Hamamdjian" userId="75e5eeeb-16f3-48da-b7d0-d053b7d9c6a9" providerId="ADAL" clId="{DBF5404E-56E4-4714-B6FF-69F9E728AF7D}" dt="2021-09-29T11:37:31.276" v="1729" actId="26606"/>
          <ac:spMkLst>
            <pc:docMk/>
            <pc:sldMk cId="1088497159" sldId="267"/>
            <ac:spMk id="32" creationId="{A9286AD2-18A9-4868-A4E3-7A2097A20810}"/>
          </ac:spMkLst>
        </pc:spChg>
        <pc:picChg chg="add mod ord">
          <ac:chgData name="Pascal Hamamdjian" userId="75e5eeeb-16f3-48da-b7d0-d053b7d9c6a9" providerId="ADAL" clId="{DBF5404E-56E4-4714-B6FF-69F9E728AF7D}" dt="2021-09-29T11:37:31.276" v="1729" actId="26606"/>
          <ac:picMkLst>
            <pc:docMk/>
            <pc:sldMk cId="1088497159" sldId="267"/>
            <ac:picMk id="5" creationId="{2EEF343F-4974-4134-928C-2C5A7B9D9F6E}"/>
          </ac:picMkLst>
        </pc:picChg>
        <pc:cxnChg chg="add del">
          <ac:chgData name="Pascal Hamamdjian" userId="75e5eeeb-16f3-48da-b7d0-d053b7d9c6a9" providerId="ADAL" clId="{DBF5404E-56E4-4714-B6FF-69F9E728AF7D}" dt="2021-09-29T11:37:31.276" v="1729" actId="26606"/>
          <ac:cxnSpMkLst>
            <pc:docMk/>
            <pc:sldMk cId="1088497159" sldId="267"/>
            <ac:cxnSpMk id="11" creationId="{1F5DC8C3-BA5F-4EED-BB9A-A14272BD82A1}"/>
          </ac:cxnSpMkLst>
        </pc:cxnChg>
        <pc:cxnChg chg="add del">
          <ac:chgData name="Pascal Hamamdjian" userId="75e5eeeb-16f3-48da-b7d0-d053b7d9c6a9" providerId="ADAL" clId="{DBF5404E-56E4-4714-B6FF-69F9E728AF7D}" dt="2021-09-29T11:37:31.276" v="1729" actId="26606"/>
          <ac:cxnSpMkLst>
            <pc:docMk/>
            <pc:sldMk cId="1088497159" sldId="267"/>
            <ac:cxnSpMk id="15" creationId="{D5B557D3-D7B4-404B-84A1-9BD182BE5B06}"/>
          </ac:cxnSpMkLst>
        </pc:cxnChg>
        <pc:cxnChg chg="add del">
          <ac:chgData name="Pascal Hamamdjian" userId="75e5eeeb-16f3-48da-b7d0-d053b7d9c6a9" providerId="ADAL" clId="{DBF5404E-56E4-4714-B6FF-69F9E728AF7D}" dt="2021-09-29T11:37:31.261" v="1728" actId="26606"/>
          <ac:cxnSpMkLst>
            <pc:docMk/>
            <pc:sldMk cId="1088497159" sldId="267"/>
            <ac:cxnSpMk id="22" creationId="{1F5DC8C3-BA5F-4EED-BB9A-A14272BD82A1}"/>
          </ac:cxnSpMkLst>
        </pc:cxnChg>
        <pc:cxnChg chg="add del">
          <ac:chgData name="Pascal Hamamdjian" userId="75e5eeeb-16f3-48da-b7d0-d053b7d9c6a9" providerId="ADAL" clId="{DBF5404E-56E4-4714-B6FF-69F9E728AF7D}" dt="2021-09-29T11:37:31.261" v="1728" actId="26606"/>
          <ac:cxnSpMkLst>
            <pc:docMk/>
            <pc:sldMk cId="1088497159" sldId="267"/>
            <ac:cxnSpMk id="26" creationId="{D28A9C89-B313-458F-9C85-515930A51A93}"/>
          </ac:cxnSpMkLst>
        </pc:cxnChg>
        <pc:cxnChg chg="add">
          <ac:chgData name="Pascal Hamamdjian" userId="75e5eeeb-16f3-48da-b7d0-d053b7d9c6a9" providerId="ADAL" clId="{DBF5404E-56E4-4714-B6FF-69F9E728AF7D}" dt="2021-09-29T11:37:31.276" v="1729" actId="26606"/>
          <ac:cxnSpMkLst>
            <pc:docMk/>
            <pc:sldMk cId="1088497159" sldId="267"/>
            <ac:cxnSpMk id="31" creationId="{1F5DC8C3-BA5F-4EED-BB9A-A14272BD82A1}"/>
          </ac:cxnSpMkLst>
        </pc:cxnChg>
        <pc:cxnChg chg="add">
          <ac:chgData name="Pascal Hamamdjian" userId="75e5eeeb-16f3-48da-b7d0-d053b7d9c6a9" providerId="ADAL" clId="{DBF5404E-56E4-4714-B6FF-69F9E728AF7D}" dt="2021-09-29T11:37:31.276" v="1729" actId="26606"/>
          <ac:cxnSpMkLst>
            <pc:docMk/>
            <pc:sldMk cId="1088497159" sldId="267"/>
            <ac:cxnSpMk id="33" creationId="{E7A7CD63-7EC3-44F3-95D0-595C4019FF24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10-03T09:11:07.149" v="2324" actId="1076"/>
        <pc:sldMkLst>
          <pc:docMk/>
          <pc:sldMk cId="1241258176" sldId="268"/>
        </pc:sldMkLst>
        <pc:spChg chg="mod">
          <ac:chgData name="Pascal Hamamdjian" userId="75e5eeeb-16f3-48da-b7d0-d053b7d9c6a9" providerId="ADAL" clId="{DBF5404E-56E4-4714-B6FF-69F9E728AF7D}" dt="2021-09-29T11:50:33.757" v="1930" actId="26606"/>
          <ac:spMkLst>
            <pc:docMk/>
            <pc:sldMk cId="1241258176" sldId="268"/>
            <ac:spMk id="2" creationId="{A03EBD9A-D03C-4407-B0B4-007683B2DBBA}"/>
          </ac:spMkLst>
        </pc:spChg>
        <pc:spChg chg="del">
          <ac:chgData name="Pascal Hamamdjian" userId="75e5eeeb-16f3-48da-b7d0-d053b7d9c6a9" providerId="ADAL" clId="{DBF5404E-56E4-4714-B6FF-69F9E728AF7D}" dt="2021-09-29T11:50:27.358" v="1929"/>
          <ac:spMkLst>
            <pc:docMk/>
            <pc:sldMk cId="1241258176" sldId="268"/>
            <ac:spMk id="3" creationId="{840011C0-4301-408B-B913-7A68FE457B70}"/>
          </ac:spMkLst>
        </pc:spChg>
        <pc:spChg chg="add mod">
          <ac:chgData name="Pascal Hamamdjian" userId="75e5eeeb-16f3-48da-b7d0-d053b7d9c6a9" providerId="ADAL" clId="{DBF5404E-56E4-4714-B6FF-69F9E728AF7D}" dt="2021-10-03T09:11:07.149" v="2324" actId="1076"/>
          <ac:spMkLst>
            <pc:docMk/>
            <pc:sldMk cId="1241258176" sldId="268"/>
            <ac:spMk id="5" creationId="{0D236838-405B-4A31-885B-B0DDCAD8A3E0}"/>
          </ac:spMkLst>
        </pc:spChg>
        <pc:spChg chg="add">
          <ac:chgData name="Pascal Hamamdjian" userId="75e5eeeb-16f3-48da-b7d0-d053b7d9c6a9" providerId="ADAL" clId="{DBF5404E-56E4-4714-B6FF-69F9E728AF7D}" dt="2021-09-29T11:50:33.757" v="1930" actId="26606"/>
          <ac:spMkLst>
            <pc:docMk/>
            <pc:sldMk cId="1241258176" sldId="268"/>
            <ac:spMk id="9" creationId="{39E3965E-AC41-4711-9D10-E25ABB132D86}"/>
          </ac:spMkLst>
        </pc:spChg>
        <pc:spChg chg="add">
          <ac:chgData name="Pascal Hamamdjian" userId="75e5eeeb-16f3-48da-b7d0-d053b7d9c6a9" providerId="ADAL" clId="{DBF5404E-56E4-4714-B6FF-69F9E728AF7D}" dt="2021-09-29T11:50:33.757" v="1930" actId="26606"/>
          <ac:spMkLst>
            <pc:docMk/>
            <pc:sldMk cId="1241258176" sldId="268"/>
            <ac:spMk id="13" creationId="{A9286AD2-18A9-4868-A4E3-7A2097A20810}"/>
          </ac:spMkLst>
        </pc:spChg>
        <pc:picChg chg="add mod">
          <ac:chgData name="Pascal Hamamdjian" userId="75e5eeeb-16f3-48da-b7d0-d053b7d9c6a9" providerId="ADAL" clId="{DBF5404E-56E4-4714-B6FF-69F9E728AF7D}" dt="2021-09-29T11:50:33.757" v="1930" actId="26606"/>
          <ac:picMkLst>
            <pc:docMk/>
            <pc:sldMk cId="1241258176" sldId="268"/>
            <ac:picMk id="4" creationId="{6DCCDA3C-4362-4709-9939-82E3FAE9F88F}"/>
          </ac:picMkLst>
        </pc:picChg>
        <pc:picChg chg="add del mod">
          <ac:chgData name="Pascal Hamamdjian" userId="75e5eeeb-16f3-48da-b7d0-d053b7d9c6a9" providerId="ADAL" clId="{DBF5404E-56E4-4714-B6FF-69F9E728AF7D}" dt="2021-09-29T11:53:35.937" v="2022" actId="478"/>
          <ac:picMkLst>
            <pc:docMk/>
            <pc:sldMk cId="1241258176" sldId="268"/>
            <ac:picMk id="7" creationId="{FF3435B0-5E1C-42F8-BF00-2B731FDA2089}"/>
          </ac:picMkLst>
        </pc:picChg>
        <pc:cxnChg chg="add">
          <ac:chgData name="Pascal Hamamdjian" userId="75e5eeeb-16f3-48da-b7d0-d053b7d9c6a9" providerId="ADAL" clId="{DBF5404E-56E4-4714-B6FF-69F9E728AF7D}" dt="2021-09-29T11:50:33.757" v="1930" actId="26606"/>
          <ac:cxnSpMkLst>
            <pc:docMk/>
            <pc:sldMk cId="1241258176" sldId="268"/>
            <ac:cxnSpMk id="11" creationId="{1F5DC8C3-BA5F-4EED-BB9A-A14272BD82A1}"/>
          </ac:cxnSpMkLst>
        </pc:cxnChg>
        <pc:cxnChg chg="add">
          <ac:chgData name="Pascal Hamamdjian" userId="75e5eeeb-16f3-48da-b7d0-d053b7d9c6a9" providerId="ADAL" clId="{DBF5404E-56E4-4714-B6FF-69F9E728AF7D}" dt="2021-09-29T11:50:33.757" v="1930" actId="26606"/>
          <ac:cxnSpMkLst>
            <pc:docMk/>
            <pc:sldMk cId="1241258176" sldId="268"/>
            <ac:cxnSpMk id="15" creationId="{E7A7CD63-7EC3-44F3-95D0-595C4019FF24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09-29T11:55:28.418" v="2105" actId="26606"/>
        <pc:sldMkLst>
          <pc:docMk/>
          <pc:sldMk cId="1089666446" sldId="269"/>
        </pc:sldMkLst>
        <pc:spChg chg="mod">
          <ac:chgData name="Pascal Hamamdjian" userId="75e5eeeb-16f3-48da-b7d0-d053b7d9c6a9" providerId="ADAL" clId="{DBF5404E-56E4-4714-B6FF-69F9E728AF7D}" dt="2021-09-29T11:55:28.418" v="2105" actId="26606"/>
          <ac:spMkLst>
            <pc:docMk/>
            <pc:sldMk cId="1089666446" sldId="269"/>
            <ac:spMk id="2" creationId="{C8F21EB8-632C-4A86-832A-F50F837836CB}"/>
          </ac:spMkLst>
        </pc:spChg>
        <pc:spChg chg="del">
          <ac:chgData name="Pascal Hamamdjian" userId="75e5eeeb-16f3-48da-b7d0-d053b7d9c6a9" providerId="ADAL" clId="{DBF5404E-56E4-4714-B6FF-69F9E728AF7D}" dt="2021-09-29T11:54:34.434" v="2093" actId="931"/>
          <ac:spMkLst>
            <pc:docMk/>
            <pc:sldMk cId="1089666446" sldId="269"/>
            <ac:spMk id="3" creationId="{924B5E4B-038C-4729-B77D-3ECED4BCDC4B}"/>
          </ac:spMkLst>
        </pc:spChg>
        <pc:spChg chg="add">
          <ac:chgData name="Pascal Hamamdjian" userId="75e5eeeb-16f3-48da-b7d0-d053b7d9c6a9" providerId="ADAL" clId="{DBF5404E-56E4-4714-B6FF-69F9E728AF7D}" dt="2021-09-29T11:55:28.418" v="2105" actId="26606"/>
          <ac:spMkLst>
            <pc:docMk/>
            <pc:sldMk cId="1089666446" sldId="269"/>
            <ac:spMk id="16" creationId="{39E3965E-AC41-4711-9D10-E25ABB132D86}"/>
          </ac:spMkLst>
        </pc:spChg>
        <pc:spChg chg="add">
          <ac:chgData name="Pascal Hamamdjian" userId="75e5eeeb-16f3-48da-b7d0-d053b7d9c6a9" providerId="ADAL" clId="{DBF5404E-56E4-4714-B6FF-69F9E728AF7D}" dt="2021-09-29T11:55:28.418" v="2105" actId="26606"/>
          <ac:spMkLst>
            <pc:docMk/>
            <pc:sldMk cId="1089666446" sldId="269"/>
            <ac:spMk id="20" creationId="{548B4202-DCD5-4F8C-B481-743A989A9DFF}"/>
          </ac:spMkLst>
        </pc:spChg>
        <pc:spChg chg="add">
          <ac:chgData name="Pascal Hamamdjian" userId="75e5eeeb-16f3-48da-b7d0-d053b7d9c6a9" providerId="ADAL" clId="{DBF5404E-56E4-4714-B6FF-69F9E728AF7D}" dt="2021-09-29T11:55:28.418" v="2105" actId="26606"/>
          <ac:spMkLst>
            <pc:docMk/>
            <pc:sldMk cId="1089666446" sldId="269"/>
            <ac:spMk id="24" creationId="{8EE702CF-91CE-4661-ACBF-3C8160D1B433}"/>
          </ac:spMkLst>
        </pc:spChg>
        <pc:picChg chg="add mod">
          <ac:chgData name="Pascal Hamamdjian" userId="75e5eeeb-16f3-48da-b7d0-d053b7d9c6a9" providerId="ADAL" clId="{DBF5404E-56E4-4714-B6FF-69F9E728AF7D}" dt="2021-09-29T11:55:28.418" v="2105" actId="26606"/>
          <ac:picMkLst>
            <pc:docMk/>
            <pc:sldMk cId="1089666446" sldId="269"/>
            <ac:picMk id="5" creationId="{3AC7046A-B0B4-45C3-9C63-652161A56276}"/>
          </ac:picMkLst>
        </pc:picChg>
        <pc:picChg chg="add mod">
          <ac:chgData name="Pascal Hamamdjian" userId="75e5eeeb-16f3-48da-b7d0-d053b7d9c6a9" providerId="ADAL" clId="{DBF5404E-56E4-4714-B6FF-69F9E728AF7D}" dt="2021-09-29T11:55:28.418" v="2105" actId="26606"/>
          <ac:picMkLst>
            <pc:docMk/>
            <pc:sldMk cId="1089666446" sldId="269"/>
            <ac:picMk id="7" creationId="{AE29518A-60AC-4EC1-AE4E-6094CFE67D93}"/>
          </ac:picMkLst>
        </pc:picChg>
        <pc:picChg chg="add mod">
          <ac:chgData name="Pascal Hamamdjian" userId="75e5eeeb-16f3-48da-b7d0-d053b7d9c6a9" providerId="ADAL" clId="{DBF5404E-56E4-4714-B6FF-69F9E728AF7D}" dt="2021-09-29T11:55:28.418" v="2105" actId="26606"/>
          <ac:picMkLst>
            <pc:docMk/>
            <pc:sldMk cId="1089666446" sldId="269"/>
            <ac:picMk id="9" creationId="{4E85DAF3-7E04-45D5-8E9F-36B42C419A7E}"/>
          </ac:picMkLst>
        </pc:picChg>
        <pc:picChg chg="add mod">
          <ac:chgData name="Pascal Hamamdjian" userId="75e5eeeb-16f3-48da-b7d0-d053b7d9c6a9" providerId="ADAL" clId="{DBF5404E-56E4-4714-B6FF-69F9E728AF7D}" dt="2021-09-29T11:55:28.418" v="2105" actId="26606"/>
          <ac:picMkLst>
            <pc:docMk/>
            <pc:sldMk cId="1089666446" sldId="269"/>
            <ac:picMk id="11" creationId="{B1AFAC90-F180-48EC-BFC6-12244586B387}"/>
          </ac:picMkLst>
        </pc:picChg>
        <pc:cxnChg chg="add">
          <ac:chgData name="Pascal Hamamdjian" userId="75e5eeeb-16f3-48da-b7d0-d053b7d9c6a9" providerId="ADAL" clId="{DBF5404E-56E4-4714-B6FF-69F9E728AF7D}" dt="2021-09-29T11:55:28.418" v="2105" actId="26606"/>
          <ac:cxnSpMkLst>
            <pc:docMk/>
            <pc:sldMk cId="1089666446" sldId="269"/>
            <ac:cxnSpMk id="18" creationId="{1F5DC8C3-BA5F-4EED-BB9A-A14272BD82A1}"/>
          </ac:cxnSpMkLst>
        </pc:cxnChg>
        <pc:cxnChg chg="add">
          <ac:chgData name="Pascal Hamamdjian" userId="75e5eeeb-16f3-48da-b7d0-d053b7d9c6a9" providerId="ADAL" clId="{DBF5404E-56E4-4714-B6FF-69F9E728AF7D}" dt="2021-09-29T11:55:28.418" v="2105" actId="26606"/>
          <ac:cxnSpMkLst>
            <pc:docMk/>
            <pc:sldMk cId="1089666446" sldId="269"/>
            <ac:cxnSpMk id="22" creationId="{F7F57F6B-E621-4E40-A34D-2FE12902AA20}"/>
          </ac:cxnSpMkLst>
        </pc:cxnChg>
      </pc:sldChg>
      <pc:sldChg chg="addSp delSp modSp new mod setBg">
        <pc:chgData name="Pascal Hamamdjian" userId="75e5eeeb-16f3-48da-b7d0-d053b7d9c6a9" providerId="ADAL" clId="{DBF5404E-56E4-4714-B6FF-69F9E728AF7D}" dt="2021-09-29T12:03:45.576" v="2205" actId="255"/>
        <pc:sldMkLst>
          <pc:docMk/>
          <pc:sldMk cId="1332813840" sldId="270"/>
        </pc:sldMkLst>
        <pc:spChg chg="mod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2" creationId="{070DFD12-B1EA-4C2C-88BA-9B078939EAB4}"/>
          </ac:spMkLst>
        </pc:spChg>
        <pc:spChg chg="mod">
          <ac:chgData name="Pascal Hamamdjian" userId="75e5eeeb-16f3-48da-b7d0-d053b7d9c6a9" providerId="ADAL" clId="{DBF5404E-56E4-4714-B6FF-69F9E728AF7D}" dt="2021-09-29T12:03:45.576" v="2205" actId="255"/>
          <ac:spMkLst>
            <pc:docMk/>
            <pc:sldMk cId="1332813840" sldId="270"/>
            <ac:spMk id="3" creationId="{AF9CC055-CB89-4ABB-B597-44D9EE46E7BC}"/>
          </ac:spMkLst>
        </pc:spChg>
        <pc:spChg chg="add del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12" creationId="{39E3965E-AC41-4711-9D10-E25ABB132D86}"/>
          </ac:spMkLst>
        </pc:spChg>
        <pc:spChg chg="add del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16" creationId="{548B4202-DCD5-4F8C-B481-743A989A9DFF}"/>
          </ac:spMkLst>
        </pc:spChg>
        <pc:spChg chg="add del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20" creationId="{8EE702CF-91CE-4661-ACBF-3C8160D1B433}"/>
          </ac:spMkLst>
        </pc:spChg>
        <pc:spChg chg="add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25" creationId="{39E3965E-AC41-4711-9D10-E25ABB132D86}"/>
          </ac:spMkLst>
        </pc:spChg>
        <pc:spChg chg="add">
          <ac:chgData name="Pascal Hamamdjian" userId="75e5eeeb-16f3-48da-b7d0-d053b7d9c6a9" providerId="ADAL" clId="{DBF5404E-56E4-4714-B6FF-69F9E728AF7D}" dt="2021-09-29T12:03:29.360" v="2204" actId="26606"/>
          <ac:spMkLst>
            <pc:docMk/>
            <pc:sldMk cId="1332813840" sldId="270"/>
            <ac:spMk id="29" creationId="{77D4E339-1FDC-4F64-BACC-DA1625A5A305}"/>
          </ac:spMkLst>
        </pc:spChg>
        <pc:picChg chg="add del mod">
          <ac:chgData name="Pascal Hamamdjian" userId="75e5eeeb-16f3-48da-b7d0-d053b7d9c6a9" providerId="ADAL" clId="{DBF5404E-56E4-4714-B6FF-69F9E728AF7D}" dt="2021-09-29T12:02:37.174" v="2202" actId="478"/>
          <ac:picMkLst>
            <pc:docMk/>
            <pc:sldMk cId="1332813840" sldId="270"/>
            <ac:picMk id="5" creationId="{942EDDC3-1C69-4BB1-BF9B-120DE54FEF96}"/>
          </ac:picMkLst>
        </pc:picChg>
        <pc:picChg chg="add del mod">
          <ac:chgData name="Pascal Hamamdjian" userId="75e5eeeb-16f3-48da-b7d0-d053b7d9c6a9" providerId="ADAL" clId="{DBF5404E-56E4-4714-B6FF-69F9E728AF7D}" dt="2021-09-29T12:02:35.024" v="2201" actId="478"/>
          <ac:picMkLst>
            <pc:docMk/>
            <pc:sldMk cId="1332813840" sldId="270"/>
            <ac:picMk id="7" creationId="{9EC212DB-1BA9-48B6-A3AB-E08466909921}"/>
          </ac:picMkLst>
        </pc:picChg>
        <pc:picChg chg="add mod ord">
          <ac:chgData name="Pascal Hamamdjian" userId="75e5eeeb-16f3-48da-b7d0-d053b7d9c6a9" providerId="ADAL" clId="{DBF5404E-56E4-4714-B6FF-69F9E728AF7D}" dt="2021-09-29T12:03:29.360" v="2204" actId="26606"/>
          <ac:picMkLst>
            <pc:docMk/>
            <pc:sldMk cId="1332813840" sldId="270"/>
            <ac:picMk id="9" creationId="{1EAD0073-8782-4CC2-A8AD-396DD94F0428}"/>
          </ac:picMkLst>
        </pc:picChg>
        <pc:cxnChg chg="add del">
          <ac:chgData name="Pascal Hamamdjian" userId="75e5eeeb-16f3-48da-b7d0-d053b7d9c6a9" providerId="ADAL" clId="{DBF5404E-56E4-4714-B6FF-69F9E728AF7D}" dt="2021-09-29T12:03:29.360" v="2204" actId="26606"/>
          <ac:cxnSpMkLst>
            <pc:docMk/>
            <pc:sldMk cId="1332813840" sldId="270"/>
            <ac:cxnSpMk id="14" creationId="{1F5DC8C3-BA5F-4EED-BB9A-A14272BD82A1}"/>
          </ac:cxnSpMkLst>
        </pc:cxnChg>
        <pc:cxnChg chg="add del">
          <ac:chgData name="Pascal Hamamdjian" userId="75e5eeeb-16f3-48da-b7d0-d053b7d9c6a9" providerId="ADAL" clId="{DBF5404E-56E4-4714-B6FF-69F9E728AF7D}" dt="2021-09-29T12:03:29.360" v="2204" actId="26606"/>
          <ac:cxnSpMkLst>
            <pc:docMk/>
            <pc:sldMk cId="1332813840" sldId="270"/>
            <ac:cxnSpMk id="18" creationId="{F7F57F6B-E621-4E40-A34D-2FE12902AA20}"/>
          </ac:cxnSpMkLst>
        </pc:cxnChg>
        <pc:cxnChg chg="add">
          <ac:chgData name="Pascal Hamamdjian" userId="75e5eeeb-16f3-48da-b7d0-d053b7d9c6a9" providerId="ADAL" clId="{DBF5404E-56E4-4714-B6FF-69F9E728AF7D}" dt="2021-09-29T12:03:29.360" v="2204" actId="26606"/>
          <ac:cxnSpMkLst>
            <pc:docMk/>
            <pc:sldMk cId="1332813840" sldId="270"/>
            <ac:cxnSpMk id="27" creationId="{1F5DC8C3-BA5F-4EED-BB9A-A14272BD82A1}"/>
          </ac:cxnSpMkLst>
        </pc:cxnChg>
        <pc:cxnChg chg="add">
          <ac:chgData name="Pascal Hamamdjian" userId="75e5eeeb-16f3-48da-b7d0-d053b7d9c6a9" providerId="ADAL" clId="{DBF5404E-56E4-4714-B6FF-69F9E728AF7D}" dt="2021-09-29T12:03:29.360" v="2204" actId="26606"/>
          <ac:cxnSpMkLst>
            <pc:docMk/>
            <pc:sldMk cId="1332813840" sldId="270"/>
            <ac:cxnSpMk id="31" creationId="{D28A9C89-B313-458F-9C85-515930A51A9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2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3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5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4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3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4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4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38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9D7358-E3FA-48F0-ABF5-D6E071B8C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РУССКО-ФРАНЦУЗСКИЙ КОНКУРС ПЕРЕВОДА ИМ. МИХАИЛА ЯСНОВА</a:t>
            </a:r>
          </a:p>
        </p:txBody>
      </p:sp>
      <p:cxnSp>
        <p:nvCxnSpPr>
          <p:cNvPr id="48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>
            <a:extLst>
              <a:ext uri="{FF2B5EF4-FFF2-40B4-BE49-F238E27FC236}">
                <a16:creationId xmlns:a16="http://schemas.microsoft.com/office/drawing/2014/main" id="{9F4672B0-E1BD-4CF5-9535-70E302552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2268479"/>
            <a:ext cx="5575367" cy="3600613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ТВОРЧЕСКОЕ ОБЪЕДИНЕНИЕ ДЕТСКИХ АВТОРОВ РОССИИ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АССОЦИАЦИЯ ЛЮБИТЕЛЕЙ РУССКОЯЗЫЧНОЙ ДЕТСКОЙ ЛИТЕРАТУРЫ «БУКОВКИ»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Россия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Франция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C5F657-7E15-43FF-BA3D-BDB9ED1DF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037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9" name="Rectangle 42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758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E82D0-484D-4712-AC4B-37640126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НОМИНАЦИЯ: ПЕРЕВОД С ФРАНЦУЗСКОГО НА РУССКИЙ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90076-81E2-4DAF-A598-1C29BA7A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Сергей Махотин</a:t>
            </a:r>
          </a:p>
          <a:p>
            <a:r>
              <a:rPr lang="ru-RU" dirty="0"/>
              <a:t>Российский писатель, редактор, автор произведений для детей, лауреат многочисленных литературных премий и конкурсов, дипломант премии имени Ганса-Христиана Андерсена. Друг и соратник Михаила Яснова.</a:t>
            </a:r>
          </a:p>
          <a:p>
            <a:r>
              <a:rPr lang="ru-RU" b="1" dirty="0"/>
              <a:t>Татьяна Стамова</a:t>
            </a:r>
          </a:p>
          <a:p>
            <a:r>
              <a:rPr lang="ru-RU" dirty="0"/>
              <a:t>Поэт, переводчица с английского, итальянского и французского языков, автор книг для детей. Член Союза писателей Москвы и Гильдии «Мастера перевода». Финалист многочисленных литературных премий и конкурсов.                                            </a:t>
            </a:r>
          </a:p>
          <a:p>
            <a:r>
              <a:rPr lang="ru-RU" b="1" dirty="0"/>
              <a:t>Елена Баевская</a:t>
            </a:r>
          </a:p>
          <a:p>
            <a:r>
              <a:rPr lang="ru-RU" dirty="0"/>
              <a:t>Доктор филологии, преподаватель, переводчица с французского. Луареат профессиональных премий в сфере перевода.</a:t>
            </a:r>
          </a:p>
          <a:p>
            <a:r>
              <a:rPr lang="ru-RU" b="1" dirty="0"/>
              <a:t>Алина Попова</a:t>
            </a:r>
          </a:p>
          <a:p>
            <a:r>
              <a:rPr lang="ru-RU" dirty="0"/>
              <a:t>Переводчица с французского и английского языков, литературовед, кандидат филологических наук. Член Союза писателей Санкт-Петербурга.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553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4EB14-08D5-4DC0-9832-065E73A8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КОНКУРСЕ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CD47D-BC72-438D-8895-3EC951C5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43404"/>
            <a:ext cx="9851923" cy="347430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НА КОНКУРС БЫЛО ПОДАНО </a:t>
            </a:r>
            <a:r>
              <a:rPr lang="ru-RU" sz="3200" dirty="0"/>
              <a:t>35</a:t>
            </a:r>
            <a:r>
              <a:rPr lang="ru-RU" dirty="0"/>
              <a:t> ЗАЯВОК И </a:t>
            </a:r>
          </a:p>
          <a:p>
            <a:r>
              <a:rPr lang="ru-RU" dirty="0"/>
              <a:t>ПРЕДСТАВЛЕНО БОЛЕЕ </a:t>
            </a:r>
            <a:r>
              <a:rPr lang="ru-RU" sz="3200" dirty="0"/>
              <a:t>170</a:t>
            </a:r>
            <a:r>
              <a:rPr lang="ru-RU" dirty="0"/>
              <a:t> ПЕРЕВОДОВ</a:t>
            </a:r>
          </a:p>
          <a:p>
            <a:endParaRPr lang="fr-FR" dirty="0"/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971C7C-6990-445F-83B3-623261CC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926">
            <a:off x="8024326" y="2405581"/>
            <a:ext cx="1798476" cy="3665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 descr="Une image contenant texte, reçu&#10;&#10;Description générée automatiquement">
            <a:extLst>
              <a:ext uri="{FF2B5EF4-FFF2-40B4-BE49-F238E27FC236}">
                <a16:creationId xmlns:a16="http://schemas.microsoft.com/office/drawing/2014/main" id="{4DA7D607-AA8D-4A1C-8F46-54E31E8B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7950">
            <a:off x="8446300" y="797040"/>
            <a:ext cx="2057578" cy="2895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978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FD7A8B-B73F-464C-8314-7174E243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ПОБЕДИТЕЛИ НОМИНАЦИИ</a:t>
            </a:r>
            <a:b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ПЕРЕВОД С ФРАНЦУЗСКОГО НА РУССКИЙ</a:t>
            </a:r>
          </a:p>
        </p:txBody>
      </p:sp>
      <p:cxnSp>
        <p:nvCxnSpPr>
          <p:cNvPr id="33" name="Straight Connector 2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Золотая медаль">
            <a:extLst>
              <a:ext uri="{FF2B5EF4-FFF2-40B4-BE49-F238E27FC236}">
                <a16:creationId xmlns:a16="http://schemas.microsoft.com/office/drawing/2014/main" id="{2EEF343F-4974-4134-928C-2C5A7B9D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2" r="43971" b="-2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BF71FE6-4538-45B3-8B2E-D91E2EBFADEF}"/>
              </a:ext>
            </a:extLst>
          </p:cNvPr>
          <p:cNvSpPr txBox="1"/>
          <p:nvPr/>
        </p:nvSpPr>
        <p:spPr>
          <a:xfrm>
            <a:off x="744179" y="4709652"/>
            <a:ext cx="5824572" cy="188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1 </a:t>
            </a:r>
            <a:r>
              <a:rPr lang="ru-RU" sz="2000" b="1" dirty="0"/>
              <a:t>МЕСТО: </a:t>
            </a:r>
            <a:r>
              <a:rPr lang="ru-RU" sz="2000" dirty="0"/>
              <a:t>ТАТЬЯНА РОМАШКИНА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2 МЕСТО: </a:t>
            </a:r>
            <a:r>
              <a:rPr lang="ru-RU" sz="2000" dirty="0"/>
              <a:t>НАТАЛИЯ ВОЛКОВА,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МИХАИЛ БРОНШТЕЙН И РУСТАМ КАРАПЕТЯН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3 МЕСТО: </a:t>
            </a:r>
            <a:r>
              <a:rPr lang="ru-RU" sz="2000" dirty="0"/>
              <a:t>ЕЛЕНА САВИНА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884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EBD9A-D03C-4407-B0B4-007683B2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ПОБЕДИТЕЛИ В НОМИНАЦИИ</a:t>
            </a:r>
            <a:b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ПЕРЕВОД С РУССКОГО НА ФРАНЦУЗСКИЙ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DCCDA3C-4362-4709-9939-82E3FAE9F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" r="1" b="1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236838-405B-4A31-885B-B0DDCAD8A3E0}"/>
              </a:ext>
            </a:extLst>
          </p:cNvPr>
          <p:cNvSpPr txBox="1"/>
          <p:nvPr/>
        </p:nvSpPr>
        <p:spPr>
          <a:xfrm>
            <a:off x="810419" y="4578235"/>
            <a:ext cx="6158067" cy="141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1 МЕСТО</a:t>
            </a:r>
            <a:r>
              <a:rPr lang="ru-RU" sz="2000" dirty="0"/>
              <a:t>: КАРОЛЬ АРДУАН-ТУАР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2 МЕСТО</a:t>
            </a:r>
            <a:r>
              <a:rPr lang="ru-RU" sz="2000" dirty="0"/>
              <a:t>: ВАЛЕНТИНА ЧЕПИГА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3 МЕСТО</a:t>
            </a:r>
            <a:r>
              <a:rPr lang="ru-RU" sz="2000" dirty="0"/>
              <a:t>: ШАРЛОТ ДОВИЛЬЕ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125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F21EB8-632C-4A86-832A-F50F837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>
                <a:solidFill>
                  <a:schemeClr val="tx1">
                    <a:lumMod val="85000"/>
                    <a:lumOff val="15000"/>
                  </a:schemeClr>
                </a:solidFill>
              </a:rPr>
              <a:t>УЧАСТНИКИ НОМИНАЦИИ ПЕРЕВОД С РУССКОГО НА ФРАНЦУЗСКИЙ</a:t>
            </a:r>
          </a:p>
        </p:txBody>
      </p:sp>
      <p:pic>
        <p:nvPicPr>
          <p:cNvPr id="5" name="Espace réservé du contenu 4" descr="Une image contenant personne, mur, intérieur&#10;&#10;Description générée automatiquement">
            <a:extLst>
              <a:ext uri="{FF2B5EF4-FFF2-40B4-BE49-F238E27FC236}">
                <a16:creationId xmlns:a16="http://schemas.microsoft.com/office/drawing/2014/main" id="{3AC7046A-B0B4-45C3-9C63-652161A56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719"/>
          <a:stretch/>
        </p:blipFill>
        <p:spPr>
          <a:xfrm>
            <a:off x="20" y="-3"/>
            <a:ext cx="2980924" cy="4277855"/>
          </a:xfrm>
          <a:prstGeom prst="rect">
            <a:avLst/>
          </a:prstGeom>
        </p:spPr>
      </p:pic>
      <p:pic>
        <p:nvPicPr>
          <p:cNvPr id="7" name="Image 6" descr="Une image contenant personne, jeune, posant&#10;&#10;Description générée automatiquement">
            <a:extLst>
              <a:ext uri="{FF2B5EF4-FFF2-40B4-BE49-F238E27FC236}">
                <a16:creationId xmlns:a16="http://schemas.microsoft.com/office/drawing/2014/main" id="{AE29518A-60AC-4EC1-AE4E-6094CFE67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6267" b="2"/>
          <a:stretch/>
        </p:blipFill>
        <p:spPr>
          <a:xfrm>
            <a:off x="3070352" y="-1"/>
            <a:ext cx="2980944" cy="4277852"/>
          </a:xfrm>
          <a:prstGeom prst="rect">
            <a:avLst/>
          </a:prstGeom>
        </p:spPr>
      </p:pic>
      <p:pic>
        <p:nvPicPr>
          <p:cNvPr id="9" name="Image 8" descr="Une image contenant personne, verres, mur, intérieur&#10;&#10;Description générée automatiquement">
            <a:extLst>
              <a:ext uri="{FF2B5EF4-FFF2-40B4-BE49-F238E27FC236}">
                <a16:creationId xmlns:a16="http://schemas.microsoft.com/office/drawing/2014/main" id="{4E85DAF3-7E04-45D5-8E9F-36B42C419A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2756" b="2"/>
          <a:stretch/>
        </p:blipFill>
        <p:spPr>
          <a:xfrm>
            <a:off x="6140704" y="1"/>
            <a:ext cx="2980944" cy="4275905"/>
          </a:xfrm>
          <a:prstGeom prst="rect">
            <a:avLst/>
          </a:prstGeom>
        </p:spPr>
      </p:pic>
      <p:pic>
        <p:nvPicPr>
          <p:cNvPr id="11" name="Image 10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B1AFAC90-F180-48EC-BFC6-12244586B3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6476" b="2"/>
          <a:stretch/>
        </p:blipFill>
        <p:spPr>
          <a:xfrm>
            <a:off x="9211056" y="1"/>
            <a:ext cx="2980944" cy="42759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96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EAD0073-8782-4CC2-A8AD-396DD94F0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1465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0DFD12-B1EA-4C2C-88BA-9B078939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НАДЕЕМСЯ НА ВСТРЕЧУ В БУДУЩЕМ ГОДУ!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CC055-CB89-4ABB-B597-44D9EE46E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516" y="4735799"/>
            <a:ext cx="6470693" cy="6052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cap="all" spc="200" dirty="0">
                <a:solidFill>
                  <a:schemeClr val="bg1"/>
                </a:solidFill>
              </a:rPr>
              <a:t>БЛАГОДАРИМ ВСЕХ УЧАСТНИКОВ И НАШИХ ПАРТНЁРОВ!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1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6F5862-5CE3-4776-9F30-9B5D54F8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6432434" cy="1450757"/>
          </a:xfrm>
        </p:spPr>
        <p:txBody>
          <a:bodyPr>
            <a:normAutofit/>
          </a:bodyPr>
          <a:lstStyle/>
          <a:p>
            <a:r>
              <a:rPr lang="ru-RU" dirty="0"/>
              <a:t>ОРГАНИЗАТОРЫ КОНКУРСА</a:t>
            </a:r>
            <a:endParaRPr lang="fr-F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624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3F84E-D882-4D75-8A59-1EF7FE62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6432434" cy="3461658"/>
          </a:xfrm>
        </p:spPr>
        <p:txBody>
          <a:bodyPr>
            <a:normAutofit/>
          </a:bodyPr>
          <a:lstStyle/>
          <a:p>
            <a:r>
              <a:rPr lang="ru-RU" dirty="0"/>
              <a:t>ТВОРЧЕСКОЕ ОБЪЕДИНЕНИЕ ДЕТСКИХ АВТОРОВ РОССИИ (Россия)</a:t>
            </a:r>
          </a:p>
          <a:p>
            <a:r>
              <a:rPr lang="ru-RU" dirty="0"/>
              <a:t>ПРЕДСЕДАТЕЛЬ: ТАТЬЯНА ШИПОШИНА</a:t>
            </a:r>
          </a:p>
          <a:p>
            <a:endParaRPr lang="ru-RU" dirty="0"/>
          </a:p>
          <a:p>
            <a:r>
              <a:rPr lang="ru-RU" dirty="0"/>
              <a:t>АССОЦИАЦИЯ ЛЮБИТЕЛЕЙ РУССКОЯЗЫЧНОЙ ДЕТСКОЙ ЛИТЕРАТУРЫ «БУКОВКИ» (Франция)</a:t>
            </a:r>
          </a:p>
          <a:p>
            <a:r>
              <a:rPr lang="ru-RU" dirty="0"/>
              <a:t>ПРЕДСЕДАТЕЛЬ: ЮЛИЯ УТОЧКИНА-АМАМДЖАН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6F96BD-F7B8-47C4-8DD6-F471280C1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24" y="3765755"/>
            <a:ext cx="2747474" cy="21776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F67101-779B-4E8C-953A-2E15F8CA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81" y="345463"/>
            <a:ext cx="2963117" cy="25254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26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A913F90-4522-4E66-98B7-DC02FD8BB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3932EA-7A6B-409F-8105-F561CFEE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955867"/>
            <a:ext cx="4809068" cy="2033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ГЕОГРАФИЯ КОНКУРСА</a:t>
            </a:r>
          </a:p>
        </p:txBody>
      </p:sp>
      <p:pic>
        <p:nvPicPr>
          <p:cNvPr id="7" name="Image 6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A2115BEA-DE1F-46B9-9638-3455EC863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-1" b="-1"/>
          <a:stretch/>
        </p:blipFill>
        <p:spPr>
          <a:xfrm>
            <a:off x="569309" y="868687"/>
            <a:ext cx="2138969" cy="2143127"/>
          </a:xfrm>
          <a:prstGeom prst="rect">
            <a:avLst/>
          </a:prstGeom>
        </p:spPr>
      </p:pic>
      <p:pic>
        <p:nvPicPr>
          <p:cNvPr id="5" name="Espace réservé du contenu 4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BFCE9D8E-4016-4BB5-A927-01B13DDF8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706"/>
          <a:stretch/>
        </p:blipFill>
        <p:spPr>
          <a:xfrm>
            <a:off x="3369734" y="1083403"/>
            <a:ext cx="2920280" cy="1620978"/>
          </a:xfrm>
          <a:prstGeom prst="rect">
            <a:avLst/>
          </a:prstGeom>
        </p:spPr>
      </p:pic>
      <p:pic>
        <p:nvPicPr>
          <p:cNvPr id="11" name="Image 10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87D93DA7-2684-4E7E-A62E-85EF95706C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2"/>
          <a:stretch/>
        </p:blipFill>
        <p:spPr>
          <a:xfrm>
            <a:off x="6853054" y="783965"/>
            <a:ext cx="2455479" cy="2453784"/>
          </a:xfrm>
          <a:prstGeom prst="rect">
            <a:avLst/>
          </a:prstGeom>
        </p:spPr>
      </p:pic>
      <p:pic>
        <p:nvPicPr>
          <p:cNvPr id="14" name="Image 13" descr="Une image contenant nature&#10;&#10;Description générée automatiquement">
            <a:extLst>
              <a:ext uri="{FF2B5EF4-FFF2-40B4-BE49-F238E27FC236}">
                <a16:creationId xmlns:a16="http://schemas.microsoft.com/office/drawing/2014/main" id="{E7847EDE-BA51-47B0-93F8-F3693196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r="3" b="3"/>
          <a:stretch/>
        </p:blipFill>
        <p:spPr>
          <a:xfrm>
            <a:off x="9173482" y="783965"/>
            <a:ext cx="2455479" cy="245378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E369E2-CE06-4376-B557-4B5FE5B4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955867"/>
            <a:ext cx="0" cy="202542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C1D1443D-C434-47FF-8884-ABEC5BCF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3955867"/>
            <a:ext cx="4809064" cy="202542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ФРАНЦИЯ</a:t>
            </a:r>
          </a:p>
          <a:p>
            <a:pPr algn="ctr"/>
            <a:r>
              <a:rPr lang="ru-RU" dirty="0"/>
              <a:t>РОССИЯ</a:t>
            </a:r>
          </a:p>
          <a:p>
            <a:pPr algn="ctr"/>
            <a:r>
              <a:rPr lang="ru-RU" dirty="0"/>
              <a:t>ГЕРМАНИЯ</a:t>
            </a:r>
          </a:p>
          <a:p>
            <a:pPr algn="ctr"/>
            <a:r>
              <a:rPr lang="ru-RU" dirty="0"/>
              <a:t>БЕЛЬГИЯ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44C6FC-AA4A-4CB4-835E-C976EBC08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23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EFFF3E-01FB-43BE-A284-72E8D23B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ru-RU" sz="4000"/>
              <a:t>ФРАНЦИЯ</a:t>
            </a:r>
            <a:endParaRPr lang="fr-FR" sz="4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75B854-B93B-445E-8069-1BA1D1FE0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244" y="2639379"/>
            <a:ext cx="11773288" cy="3721069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Espace réservé du contenu 4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CD9584C5-1014-4118-9F64-9FA84F81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16" y="497552"/>
            <a:ext cx="5134172" cy="52256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07614C2-AA58-498A-8DE6-034652A4AFB2}"/>
              </a:ext>
            </a:extLst>
          </p:cNvPr>
          <p:cNvSpPr txBox="1"/>
          <p:nvPr/>
        </p:nvSpPr>
        <p:spPr>
          <a:xfrm>
            <a:off x="7422205" y="2100409"/>
            <a:ext cx="1517516" cy="211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ЛИОН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ПАРИЖ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СТРАСБУРГ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ЭПЕРНОН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ЭТАМП</a:t>
            </a:r>
          </a:p>
        </p:txBody>
      </p:sp>
    </p:spTree>
    <p:extLst>
      <p:ext uri="{BB962C8B-B14F-4D97-AF65-F5344CB8AC3E}">
        <p14:creationId xmlns:p14="http://schemas.microsoft.com/office/powerpoint/2010/main" val="4370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E39F4F-C27B-40F2-B2EA-F8D99510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ru-RU" sz="4000"/>
              <a:t>РОССИЯ</a:t>
            </a:r>
            <a:endParaRPr lang="fr-FR" sz="40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5BB2C6-382C-48DE-80AB-0141D6E2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2" y="2639378"/>
            <a:ext cx="4459266" cy="32297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БУРЯТИЯ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ВЛАДИВОСТОК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ВОЛОГДА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ВОРОНЕЖ</a:t>
            </a:r>
            <a:endParaRPr lang="fr-FR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КРАСНОЯРСК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ИВАНОВО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ЛЕНИНГРАДСКАЯ ОБЛАСТЬ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МОСКВА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НИЖНИЙ НОВГОРОД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НОВОКУЗНЕЦК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/>
              <a:t>САНКТ-ПЕТЕРБУРГ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СТАВРОПОЛЬСКИЙ КРАЙ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ТОМСК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Espace réservé du contenu 4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52915EAF-0978-4801-A3F7-F56B8C3F4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47" y="1248818"/>
            <a:ext cx="6892560" cy="40149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32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F2F905-E2F8-45A9-B8E5-7218C611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ГЕРМАНИЯ</a:t>
            </a:r>
            <a:endParaRPr lang="fr-FR" dirty="0"/>
          </a:p>
        </p:txBody>
      </p:sp>
      <p:pic>
        <p:nvPicPr>
          <p:cNvPr id="5" name="Espace réservé du contenu 4" descr="Une image contenant nature&#10;&#10;Description générée automatiquement">
            <a:extLst>
              <a:ext uri="{FF2B5EF4-FFF2-40B4-BE49-F238E27FC236}">
                <a16:creationId xmlns:a16="http://schemas.microsoft.com/office/drawing/2014/main" id="{D3830E1F-CF9F-432A-82DF-9148B859D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9" y="2108200"/>
            <a:ext cx="3760788" cy="376078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2120FF-BF6E-4080-A88C-F1999101214E}"/>
              </a:ext>
            </a:extLst>
          </p:cNvPr>
          <p:cNvSpPr txBox="1"/>
          <p:nvPr/>
        </p:nvSpPr>
        <p:spPr>
          <a:xfrm>
            <a:off x="5337110" y="3661250"/>
            <a:ext cx="1838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АЙСИНГЕН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8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183BD-0AA7-43B8-85AD-0384AE02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БЕЛЬГИЯ</a:t>
            </a:r>
            <a:endParaRPr lang="fr-FR" dirty="0"/>
          </a:p>
        </p:txBody>
      </p:sp>
      <p:pic>
        <p:nvPicPr>
          <p:cNvPr id="5" name="Espace réservé du contenu 4" descr="Une image contenant silhouette&#10;&#10;Description générée automatiquement">
            <a:extLst>
              <a:ext uri="{FF2B5EF4-FFF2-40B4-BE49-F238E27FC236}">
                <a16:creationId xmlns:a16="http://schemas.microsoft.com/office/drawing/2014/main" id="{81B0FB66-1000-4F18-B581-7C36B42D9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69" y="2108200"/>
            <a:ext cx="3760788" cy="376078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7A81AA-572D-4854-BF2E-5FE27EF3B666}"/>
              </a:ext>
            </a:extLst>
          </p:cNvPr>
          <p:cNvSpPr txBox="1"/>
          <p:nvPr/>
        </p:nvSpPr>
        <p:spPr>
          <a:xfrm>
            <a:off x="5290456" y="3244334"/>
            <a:ext cx="3855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/>
              <a:t>УДЕРГХЕМ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5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CA7D050-6845-4D1D-8208-BC14949B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ru-RU" dirty="0"/>
              <a:t>ОСНОВНЫЕ ПОЛОЖЕНИЯ КОНКУРСА</a:t>
            </a:r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DE8AFE-C2FD-4B79-9155-B15AC5F68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6388242" cy="3760891"/>
          </a:xfrm>
        </p:spPr>
        <p:txBody>
          <a:bodyPr>
            <a:normAutofit/>
          </a:bodyPr>
          <a:lstStyle/>
          <a:p>
            <a:r>
              <a:rPr lang="ru-RU" dirty="0"/>
              <a:t>К УЧАСТИЮ В КОНКУРСЕ ПРИГЛАШАЛИСЬ ВСЕ ЖЕЛАЮЩИЕ СТАРШЕ 18 ЛЕТ</a:t>
            </a:r>
          </a:p>
          <a:p>
            <a:r>
              <a:rPr lang="ru-RU" dirty="0"/>
              <a:t>НОМИНАЦИИ КОНКУРСА:</a:t>
            </a:r>
          </a:p>
          <a:p>
            <a:r>
              <a:rPr lang="ru-RU" dirty="0"/>
              <a:t>ПЕРЕВОД С РУССКОГО НА ФРАНЦУЗСКИЙ</a:t>
            </a:r>
          </a:p>
          <a:p>
            <a:r>
              <a:rPr lang="ru-RU" dirty="0"/>
              <a:t>ПЕРЕВОД С ФРАНЦУЗСКОГО НА РУССКИЙ</a:t>
            </a:r>
          </a:p>
          <a:p>
            <a:r>
              <a:rPr lang="ru-RU" dirty="0"/>
              <a:t>К ПЕРЕВОДУ ПРЕДЛАГАЛИСЬ ДЕТСКИЕ ФОЛЬКЛОРНЫЕ СТИШКИ И ПЕСЕНКИ НА ДВУХ ЯЗЫКАХ.</a:t>
            </a:r>
          </a:p>
          <a:p>
            <a:endParaRPr lang="fr-FR" dirty="0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790072C6-3719-4523-B393-EF8C77D8B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676">
            <a:off x="8604057" y="1895846"/>
            <a:ext cx="2937460" cy="3108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83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AF4E1B-E09D-4330-A763-1A229880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dirty="0"/>
              <a:t>ЖЮРИ КОНКУРСА</a:t>
            </a:r>
            <a:br>
              <a:rPr lang="ru-RU" dirty="0"/>
            </a:br>
            <a:r>
              <a:rPr lang="ru-RU" sz="2000" dirty="0"/>
              <a:t>КОНКУРСНЫЕ РАБОТЫ БЫЛИ ПРЕДСТАВЛЕНЫ ВНИМАНИЮ АВТОРИТЕТНОГО И КОМПЕТЕНТНОГО ЖЮРИ, ПОДОБРАННОГО ДЛЯ КАЖДОЙ ИЗ</a:t>
            </a:r>
            <a:br>
              <a:rPr lang="ru-RU" sz="2000" dirty="0"/>
            </a:br>
            <a:r>
              <a:rPr lang="ru-RU" sz="2000" dirty="0"/>
              <a:t>НОМИНАЦИЙ</a:t>
            </a:r>
            <a:br>
              <a:rPr lang="ru-RU" sz="4400" dirty="0"/>
            </a:br>
            <a:endParaRPr lang="fr-FR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FB935-15AE-4A35-821C-9B92B8D3C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400" dirty="0"/>
              <a:t>НОМИНАЦИЯ: ПЕРЕВОД С РУССКОГО НА ФРАНЦУЗСКИЙ</a:t>
            </a:r>
          </a:p>
          <a:p>
            <a:pPr>
              <a:lnSpc>
                <a:spcPct val="110000"/>
              </a:lnSpc>
            </a:pPr>
            <a:r>
              <a:rPr lang="ru-RU" sz="1400" b="1" dirty="0"/>
              <a:t>Элен Анри-Сафье 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Почётный преподаватель Сорбонны, славист, доктор филологии, переводчица. Кавалер ордена Arts et Lettres.</a:t>
            </a:r>
          </a:p>
          <a:p>
            <a:pPr>
              <a:lnSpc>
                <a:spcPct val="110000"/>
              </a:lnSpc>
            </a:pPr>
            <a:r>
              <a:rPr lang="ru-RU" sz="1400" b="1" dirty="0"/>
              <a:t>Галина Кабакова 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Доктор филологических наук, этнолог, преподаватель Сорбонны, переводчица и издатель.</a:t>
            </a:r>
          </a:p>
          <a:p>
            <a:pPr>
              <a:lnSpc>
                <a:spcPct val="110000"/>
              </a:lnSpc>
            </a:pPr>
            <a:r>
              <a:rPr lang="ru-RU" sz="1400" b="1" dirty="0"/>
              <a:t>Наталья Жигунова-Комарова 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Доктор филологических и социологических наук, преподаватель русского языка как иностранного, переводчица и издатель.</a:t>
            </a:r>
          </a:p>
          <a:p>
            <a:pPr>
              <a:lnSpc>
                <a:spcPct val="110000"/>
              </a:lnSpc>
            </a:pPr>
            <a:r>
              <a:rPr lang="ru-RU" sz="1400" b="1" dirty="0"/>
              <a:t>Елена Женэн </a:t>
            </a:r>
          </a:p>
          <a:p>
            <a:pPr>
              <a:lnSpc>
                <a:spcPct val="110000"/>
              </a:lnSpc>
            </a:pPr>
            <a:r>
              <a:rPr lang="ru-RU" sz="1400" dirty="0"/>
              <a:t>Переводчик и поэтесса.</a:t>
            </a:r>
          </a:p>
          <a:p>
            <a:pPr>
              <a:lnSpc>
                <a:spcPct val="110000"/>
              </a:lnSpc>
            </a:pPr>
            <a:endParaRPr lang="fr-FR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989425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408</Words>
  <Application>Microsoft Office PowerPoint</Application>
  <PresentationFormat>Grand écran</PresentationFormat>
  <Paragraphs>84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 Nova</vt:lpstr>
      <vt:lpstr>Arial Nova Light</vt:lpstr>
      <vt:lpstr>Calibri</vt:lpstr>
      <vt:lpstr>RetrospectVTI</vt:lpstr>
      <vt:lpstr>РУССКО-ФРАНЦУЗСКИЙ КОНКУРС ПЕРЕВОДА ИМ. МИХАИЛА ЯСНОВА</vt:lpstr>
      <vt:lpstr>ОРГАНИЗАТОРЫ КОНКУРСА</vt:lpstr>
      <vt:lpstr>ГЕОГРАФИЯ КОНКУРСА</vt:lpstr>
      <vt:lpstr>ФРАНЦИЯ</vt:lpstr>
      <vt:lpstr>РОССИЯ</vt:lpstr>
      <vt:lpstr>ГЕРМАНИЯ</vt:lpstr>
      <vt:lpstr>БЕЛЬГИЯ</vt:lpstr>
      <vt:lpstr>ОСНОВНЫЕ ПОЛОЖЕНИЯ КОНКУРСА</vt:lpstr>
      <vt:lpstr>ЖЮРИ КОНКУРСА КОНКУРСНЫЕ РАБОТЫ БЫЛИ ПРЕДСТАВЛЕНЫ ВНИМАНИЮ АВТОРИТЕТНОГО И КОМПЕТЕНТНОГО ЖЮРИ, ПОДОБРАННОГО ДЛЯ КАЖДОЙ ИЗ НОМИНАЦИЙ </vt:lpstr>
      <vt:lpstr>НОМИНАЦИЯ: ПЕРЕВОД С ФРАНЦУЗСКОГО НА РУССКИЙ</vt:lpstr>
      <vt:lpstr>УЧАСТИЕ В КОНКУРСЕ</vt:lpstr>
      <vt:lpstr>ПОБЕДИТЕЛИ НОМИНАЦИИ ПЕРЕВОД С ФРАНЦУЗСКОГО НА РУССКИЙ</vt:lpstr>
      <vt:lpstr>ПОБЕДИТЕЛИ В НОМИНАЦИИ ПЕРЕВОД С РУССКОГО НА ФРАНЦУЗСКИЙ</vt:lpstr>
      <vt:lpstr>УЧАСТНИКИ НОМИНАЦИИ ПЕРЕВОД С РУССКОГО НА ФРАНЦУЗСКИЙ</vt:lpstr>
      <vt:lpstr>НАДЕЕМСЯ НА ВСТРЕЧУ В БУДУЩЕМ ГОДУ!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РУССКО-ФРАНЦУЗСКИЙ КОНКУРС ПЕРЕВОДА ИМ. МИХАИЛА ЯСНОВА</dc:title>
  <dc:creator>Ioulia Hamamdjian</dc:creator>
  <cp:lastModifiedBy>Ioulia Hamamdjian</cp:lastModifiedBy>
  <cp:revision>1</cp:revision>
  <dcterms:created xsi:type="dcterms:W3CDTF">2021-09-29T09:23:33Z</dcterms:created>
  <dcterms:modified xsi:type="dcterms:W3CDTF">2021-10-03T09:11:35Z</dcterms:modified>
</cp:coreProperties>
</file>